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7" r:id="rId5"/>
    <p:sldId id="258" r:id="rId6"/>
    <p:sldId id="275" r:id="rId7"/>
    <p:sldId id="260" r:id="rId8"/>
    <p:sldId id="261" r:id="rId9"/>
    <p:sldId id="263" r:id="rId10"/>
    <p:sldId id="276" r:id="rId11"/>
    <p:sldId id="262" r:id="rId12"/>
    <p:sldId id="267" r:id="rId13"/>
    <p:sldId id="273" r:id="rId14"/>
    <p:sldId id="277" r:id="rId1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2DE63D5-997A-4646-A377-4702673A728D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736" autoAdjust="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33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B88A5A-60E2-4083-AD07-9D5A3FAFDD9D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uk-UA"/>
        </a:p>
      </dgm:t>
    </dgm:pt>
    <dgm:pt modelId="{B46F7E8D-0CAD-49B1-82B9-30C299F59C57}">
      <dgm:prSet phldrT="[Текст]"/>
      <dgm:spPr/>
      <dgm:t>
        <a:bodyPr/>
        <a:lstStyle/>
        <a:p>
          <a:r>
            <a:rPr lang="uk-UA" dirty="0"/>
            <a:t>КНП «Бережанська центральна районна лікарня»</a:t>
          </a:r>
        </a:p>
      </dgm:t>
    </dgm:pt>
    <dgm:pt modelId="{9C11E223-362B-4CF2-A1BF-2BBF99282031}" type="parTrans" cxnId="{F70F97C5-13D2-45C9-A0CF-132964ABACF7}">
      <dgm:prSet/>
      <dgm:spPr/>
      <dgm:t>
        <a:bodyPr/>
        <a:lstStyle/>
        <a:p>
          <a:endParaRPr lang="uk-UA"/>
        </a:p>
      </dgm:t>
    </dgm:pt>
    <dgm:pt modelId="{CD5EF15C-07A6-433F-84AA-120BDCFFAA74}" type="sibTrans" cxnId="{F70F97C5-13D2-45C9-A0CF-132964ABACF7}">
      <dgm:prSet/>
      <dgm:spPr/>
      <dgm:t>
        <a:bodyPr/>
        <a:lstStyle/>
        <a:p>
          <a:endParaRPr lang="uk-UA"/>
        </a:p>
      </dgm:t>
    </dgm:pt>
    <dgm:pt modelId="{E57BDD44-6A8B-463B-AC68-D631CCEAD634}">
      <dgm:prSet phldrT="[Текст]"/>
      <dgm:spPr/>
      <dgm:t>
        <a:bodyPr/>
        <a:lstStyle/>
        <a:p>
          <a:r>
            <a:rPr lang="uk-UA" dirty="0"/>
            <a:t>КНП «Тернопільська міська комунальна лікарня №2»</a:t>
          </a:r>
        </a:p>
      </dgm:t>
    </dgm:pt>
    <dgm:pt modelId="{1A47B598-E082-47A6-A2E8-AE65A7792BF8}" type="parTrans" cxnId="{2040E745-93BA-4A9E-B4B5-EBAEFB26E7D0}">
      <dgm:prSet/>
      <dgm:spPr/>
      <dgm:t>
        <a:bodyPr/>
        <a:lstStyle/>
        <a:p>
          <a:endParaRPr lang="uk-UA"/>
        </a:p>
      </dgm:t>
    </dgm:pt>
    <dgm:pt modelId="{439F2BA0-77F7-43E6-957B-2B7EAC79D266}" type="sibTrans" cxnId="{2040E745-93BA-4A9E-B4B5-EBAEFB26E7D0}">
      <dgm:prSet/>
      <dgm:spPr/>
      <dgm:t>
        <a:bodyPr/>
        <a:lstStyle/>
        <a:p>
          <a:endParaRPr lang="uk-UA"/>
        </a:p>
      </dgm:t>
    </dgm:pt>
    <dgm:pt modelId="{9EE4E4F1-43EE-4D70-B922-67E8D0D36695}">
      <dgm:prSet phldrT="[Текст]"/>
      <dgm:spPr/>
      <dgm:t>
        <a:bodyPr/>
        <a:lstStyle/>
        <a:p>
          <a:r>
            <a:rPr lang="uk-UA" dirty="0"/>
            <a:t>КНП «Тернопільська міська комунальна лікарня швидкої допомоги»</a:t>
          </a:r>
        </a:p>
      </dgm:t>
    </dgm:pt>
    <dgm:pt modelId="{DD21D356-5B96-405C-A07C-B1DC12C0F517}" type="parTrans" cxnId="{0DD12B8A-199F-4486-A39F-9A4298D9CD5A}">
      <dgm:prSet/>
      <dgm:spPr/>
      <dgm:t>
        <a:bodyPr/>
        <a:lstStyle/>
        <a:p>
          <a:endParaRPr lang="uk-UA"/>
        </a:p>
      </dgm:t>
    </dgm:pt>
    <dgm:pt modelId="{69D36655-BDF4-440E-A1C5-A3BCA72DE536}" type="sibTrans" cxnId="{0DD12B8A-199F-4486-A39F-9A4298D9CD5A}">
      <dgm:prSet/>
      <dgm:spPr/>
      <dgm:t>
        <a:bodyPr/>
        <a:lstStyle/>
        <a:p>
          <a:endParaRPr lang="uk-UA"/>
        </a:p>
      </dgm:t>
    </dgm:pt>
    <dgm:pt modelId="{73A92E77-98CD-404E-94C5-D9097E0BF63E}">
      <dgm:prSet phldrT="[Текст]"/>
      <dgm:spPr/>
      <dgm:t>
        <a:bodyPr/>
        <a:lstStyle/>
        <a:p>
          <a:r>
            <a:rPr lang="uk-UA" dirty="0"/>
            <a:t>КНП «Тернопільська університетська лікарня»</a:t>
          </a:r>
        </a:p>
      </dgm:t>
    </dgm:pt>
    <dgm:pt modelId="{965698BC-72B3-4CCA-B05A-62352F73097D}" type="parTrans" cxnId="{C5E3B6B9-7654-4B44-80C1-259DBBD8C403}">
      <dgm:prSet/>
      <dgm:spPr/>
      <dgm:t>
        <a:bodyPr/>
        <a:lstStyle/>
        <a:p>
          <a:endParaRPr lang="uk-UA"/>
        </a:p>
      </dgm:t>
    </dgm:pt>
    <dgm:pt modelId="{4923AC7E-DE01-45D6-A81A-EEB7F2D01F97}" type="sibTrans" cxnId="{C5E3B6B9-7654-4B44-80C1-259DBBD8C403}">
      <dgm:prSet/>
      <dgm:spPr/>
      <dgm:t>
        <a:bodyPr/>
        <a:lstStyle/>
        <a:p>
          <a:endParaRPr lang="uk-UA"/>
        </a:p>
      </dgm:t>
    </dgm:pt>
    <dgm:pt modelId="{E4E21102-53D5-4B26-ABCA-46FF2412A182}">
      <dgm:prSet phldrT="[Текст]"/>
      <dgm:spPr/>
      <dgm:t>
        <a:bodyPr/>
        <a:lstStyle/>
        <a:p>
          <a:r>
            <a:rPr lang="uk-UA" dirty="0"/>
            <a:t>КНП «Чортківська центральна районна лікарня»</a:t>
          </a:r>
        </a:p>
      </dgm:t>
    </dgm:pt>
    <dgm:pt modelId="{47B0C191-2C18-4559-8DF6-7632038B87BB}" type="parTrans" cxnId="{BF3A6263-3E32-4CE8-AA67-65DA1738A929}">
      <dgm:prSet/>
      <dgm:spPr/>
      <dgm:t>
        <a:bodyPr/>
        <a:lstStyle/>
        <a:p>
          <a:endParaRPr lang="uk-UA"/>
        </a:p>
      </dgm:t>
    </dgm:pt>
    <dgm:pt modelId="{E1484F32-8520-4295-9A86-6D2E29CD0058}" type="sibTrans" cxnId="{BF3A6263-3E32-4CE8-AA67-65DA1738A929}">
      <dgm:prSet/>
      <dgm:spPr/>
      <dgm:t>
        <a:bodyPr/>
        <a:lstStyle/>
        <a:p>
          <a:endParaRPr lang="uk-UA"/>
        </a:p>
      </dgm:t>
    </dgm:pt>
    <dgm:pt modelId="{8EA833D9-7023-4357-8E07-CBB189F1BBF2}">
      <dgm:prSet phldrT="[Текст]"/>
      <dgm:spPr/>
      <dgm:t>
        <a:bodyPr/>
        <a:lstStyle/>
        <a:p>
          <a:r>
            <a:rPr lang="uk-UA"/>
            <a:t>КНП </a:t>
          </a:r>
          <a:r>
            <a:rPr lang="uk-UA" dirty="0"/>
            <a:t>«Кременецька центральна районна лікарня». </a:t>
          </a:r>
        </a:p>
      </dgm:t>
    </dgm:pt>
    <dgm:pt modelId="{D8DDDBAF-7D5A-4A3C-BBD6-9919762B410C}" type="parTrans" cxnId="{2896C0D9-BBF9-47B5-B3E4-D65AA6B43ABA}">
      <dgm:prSet/>
      <dgm:spPr/>
      <dgm:t>
        <a:bodyPr/>
        <a:lstStyle/>
        <a:p>
          <a:endParaRPr lang="uk-UA"/>
        </a:p>
      </dgm:t>
    </dgm:pt>
    <dgm:pt modelId="{919DB7D1-B14D-47EB-942D-724E89180504}" type="sibTrans" cxnId="{2896C0D9-BBF9-47B5-B3E4-D65AA6B43ABA}">
      <dgm:prSet/>
      <dgm:spPr/>
      <dgm:t>
        <a:bodyPr/>
        <a:lstStyle/>
        <a:p>
          <a:endParaRPr lang="uk-UA"/>
        </a:p>
      </dgm:t>
    </dgm:pt>
    <dgm:pt modelId="{7F03A8D0-6B34-4F54-89E5-9770E303209B}" type="pres">
      <dgm:prSet presAssocID="{3CB88A5A-60E2-4083-AD07-9D5A3FAFDD9D}" presName="linear" presStyleCnt="0">
        <dgm:presLayoutVars>
          <dgm:dir/>
          <dgm:animLvl val="lvl"/>
          <dgm:resizeHandles val="exact"/>
        </dgm:presLayoutVars>
      </dgm:prSet>
      <dgm:spPr/>
    </dgm:pt>
    <dgm:pt modelId="{E5C9BD65-DAEE-4766-A93D-4FD7D141274B}" type="pres">
      <dgm:prSet presAssocID="{B46F7E8D-0CAD-49B1-82B9-30C299F59C57}" presName="parentLin" presStyleCnt="0"/>
      <dgm:spPr/>
    </dgm:pt>
    <dgm:pt modelId="{8BA9FAD4-2331-4BE8-A1ED-50F9CBE36BB4}" type="pres">
      <dgm:prSet presAssocID="{B46F7E8D-0CAD-49B1-82B9-30C299F59C57}" presName="parentLeftMargin" presStyleLbl="node1" presStyleIdx="0" presStyleCnt="6"/>
      <dgm:spPr/>
    </dgm:pt>
    <dgm:pt modelId="{81731283-26DB-4E55-B955-A5FD61496262}" type="pres">
      <dgm:prSet presAssocID="{B46F7E8D-0CAD-49B1-82B9-30C299F59C5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2CB5A8C-D826-4DA6-9E21-5FAC9C687DD4}" type="pres">
      <dgm:prSet presAssocID="{B46F7E8D-0CAD-49B1-82B9-30C299F59C57}" presName="negativeSpace" presStyleCnt="0"/>
      <dgm:spPr/>
    </dgm:pt>
    <dgm:pt modelId="{02A11532-3305-4B03-A505-47E60D1DEE6C}" type="pres">
      <dgm:prSet presAssocID="{B46F7E8D-0CAD-49B1-82B9-30C299F59C57}" presName="childText" presStyleLbl="conFgAcc1" presStyleIdx="0" presStyleCnt="6">
        <dgm:presLayoutVars>
          <dgm:bulletEnabled val="1"/>
        </dgm:presLayoutVars>
      </dgm:prSet>
      <dgm:spPr/>
    </dgm:pt>
    <dgm:pt modelId="{B9179B82-2CFE-4E13-B7B0-258F548B36AF}" type="pres">
      <dgm:prSet presAssocID="{CD5EF15C-07A6-433F-84AA-120BDCFFAA74}" presName="spaceBetweenRectangles" presStyleCnt="0"/>
      <dgm:spPr/>
    </dgm:pt>
    <dgm:pt modelId="{08A338E5-53DC-4356-805A-EF8F10354321}" type="pres">
      <dgm:prSet presAssocID="{E57BDD44-6A8B-463B-AC68-D631CCEAD634}" presName="parentLin" presStyleCnt="0"/>
      <dgm:spPr/>
    </dgm:pt>
    <dgm:pt modelId="{A88670D6-9F62-4547-BB4C-E74AB652CAD0}" type="pres">
      <dgm:prSet presAssocID="{E57BDD44-6A8B-463B-AC68-D631CCEAD634}" presName="parentLeftMargin" presStyleLbl="node1" presStyleIdx="0" presStyleCnt="6"/>
      <dgm:spPr/>
    </dgm:pt>
    <dgm:pt modelId="{C53CC396-D6F1-46F8-8CD4-8D8CCC3C764F}" type="pres">
      <dgm:prSet presAssocID="{E57BDD44-6A8B-463B-AC68-D631CCEAD634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9B029A5-1BD0-4ED0-9518-C378FA10CC82}" type="pres">
      <dgm:prSet presAssocID="{E57BDD44-6A8B-463B-AC68-D631CCEAD634}" presName="negativeSpace" presStyleCnt="0"/>
      <dgm:spPr/>
    </dgm:pt>
    <dgm:pt modelId="{64F0F9F3-118A-453A-B060-0AE919A84E45}" type="pres">
      <dgm:prSet presAssocID="{E57BDD44-6A8B-463B-AC68-D631CCEAD634}" presName="childText" presStyleLbl="conFgAcc1" presStyleIdx="1" presStyleCnt="6">
        <dgm:presLayoutVars>
          <dgm:bulletEnabled val="1"/>
        </dgm:presLayoutVars>
      </dgm:prSet>
      <dgm:spPr/>
    </dgm:pt>
    <dgm:pt modelId="{A7D072C6-9614-4DB8-8523-310F781993B9}" type="pres">
      <dgm:prSet presAssocID="{439F2BA0-77F7-43E6-957B-2B7EAC79D266}" presName="spaceBetweenRectangles" presStyleCnt="0"/>
      <dgm:spPr/>
    </dgm:pt>
    <dgm:pt modelId="{CC7C75D7-E6BD-4523-8A92-F45A924688A3}" type="pres">
      <dgm:prSet presAssocID="{9EE4E4F1-43EE-4D70-B922-67E8D0D36695}" presName="parentLin" presStyleCnt="0"/>
      <dgm:spPr/>
    </dgm:pt>
    <dgm:pt modelId="{3C627DC5-5DFC-4D27-A3F2-858DDF318162}" type="pres">
      <dgm:prSet presAssocID="{9EE4E4F1-43EE-4D70-B922-67E8D0D36695}" presName="parentLeftMargin" presStyleLbl="node1" presStyleIdx="1" presStyleCnt="6"/>
      <dgm:spPr/>
    </dgm:pt>
    <dgm:pt modelId="{7339D97F-36D9-47CB-AC67-C6A292B0F97D}" type="pres">
      <dgm:prSet presAssocID="{9EE4E4F1-43EE-4D70-B922-67E8D0D36695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AAE1749-32E5-4ACE-81A2-95023E27FB6D}" type="pres">
      <dgm:prSet presAssocID="{9EE4E4F1-43EE-4D70-B922-67E8D0D36695}" presName="negativeSpace" presStyleCnt="0"/>
      <dgm:spPr/>
    </dgm:pt>
    <dgm:pt modelId="{23E27475-46EB-472C-B7E0-7A52745FA93A}" type="pres">
      <dgm:prSet presAssocID="{9EE4E4F1-43EE-4D70-B922-67E8D0D36695}" presName="childText" presStyleLbl="conFgAcc1" presStyleIdx="2" presStyleCnt="6">
        <dgm:presLayoutVars>
          <dgm:bulletEnabled val="1"/>
        </dgm:presLayoutVars>
      </dgm:prSet>
      <dgm:spPr/>
    </dgm:pt>
    <dgm:pt modelId="{BA2F364E-8A49-4D3F-A158-6E0531B1354A}" type="pres">
      <dgm:prSet presAssocID="{69D36655-BDF4-440E-A1C5-A3BCA72DE536}" presName="spaceBetweenRectangles" presStyleCnt="0"/>
      <dgm:spPr/>
    </dgm:pt>
    <dgm:pt modelId="{B6E7C8D5-4318-477B-97EC-2738518DF0CB}" type="pres">
      <dgm:prSet presAssocID="{73A92E77-98CD-404E-94C5-D9097E0BF63E}" presName="parentLin" presStyleCnt="0"/>
      <dgm:spPr/>
    </dgm:pt>
    <dgm:pt modelId="{1085533F-FC3F-404A-A0E3-A228E5310AA5}" type="pres">
      <dgm:prSet presAssocID="{73A92E77-98CD-404E-94C5-D9097E0BF63E}" presName="parentLeftMargin" presStyleLbl="node1" presStyleIdx="2" presStyleCnt="6"/>
      <dgm:spPr/>
    </dgm:pt>
    <dgm:pt modelId="{16F8A2A9-04E8-4BFF-9B91-C502A041A3A7}" type="pres">
      <dgm:prSet presAssocID="{73A92E77-98CD-404E-94C5-D9097E0BF63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6D4B5B3-F483-475C-B27E-BECBD257F055}" type="pres">
      <dgm:prSet presAssocID="{73A92E77-98CD-404E-94C5-D9097E0BF63E}" presName="negativeSpace" presStyleCnt="0"/>
      <dgm:spPr/>
    </dgm:pt>
    <dgm:pt modelId="{AA22BC2E-3DB7-4D2B-B4AB-B460F031146B}" type="pres">
      <dgm:prSet presAssocID="{73A92E77-98CD-404E-94C5-D9097E0BF63E}" presName="childText" presStyleLbl="conFgAcc1" presStyleIdx="3" presStyleCnt="6">
        <dgm:presLayoutVars>
          <dgm:bulletEnabled val="1"/>
        </dgm:presLayoutVars>
      </dgm:prSet>
      <dgm:spPr/>
    </dgm:pt>
    <dgm:pt modelId="{2642784E-BB71-4B3B-AD98-A365F1BED081}" type="pres">
      <dgm:prSet presAssocID="{4923AC7E-DE01-45D6-A81A-EEB7F2D01F97}" presName="spaceBetweenRectangles" presStyleCnt="0"/>
      <dgm:spPr/>
    </dgm:pt>
    <dgm:pt modelId="{C1D36E68-0A5A-464E-91BB-023C75A56893}" type="pres">
      <dgm:prSet presAssocID="{E4E21102-53D5-4B26-ABCA-46FF2412A182}" presName="parentLin" presStyleCnt="0"/>
      <dgm:spPr/>
    </dgm:pt>
    <dgm:pt modelId="{F1E6DA2E-D884-4733-A8BB-F67DECFA22CF}" type="pres">
      <dgm:prSet presAssocID="{E4E21102-53D5-4B26-ABCA-46FF2412A182}" presName="parentLeftMargin" presStyleLbl="node1" presStyleIdx="3" presStyleCnt="6"/>
      <dgm:spPr/>
    </dgm:pt>
    <dgm:pt modelId="{EC817605-86A8-48E3-A6DC-96BA265B419B}" type="pres">
      <dgm:prSet presAssocID="{E4E21102-53D5-4B26-ABCA-46FF2412A18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FECE715-2B5B-4E99-9C68-2A6A95AD7630}" type="pres">
      <dgm:prSet presAssocID="{E4E21102-53D5-4B26-ABCA-46FF2412A182}" presName="negativeSpace" presStyleCnt="0"/>
      <dgm:spPr/>
    </dgm:pt>
    <dgm:pt modelId="{8421CB95-057C-45DE-90AD-DBE1E073852F}" type="pres">
      <dgm:prSet presAssocID="{E4E21102-53D5-4B26-ABCA-46FF2412A182}" presName="childText" presStyleLbl="conFgAcc1" presStyleIdx="4" presStyleCnt="6">
        <dgm:presLayoutVars>
          <dgm:bulletEnabled val="1"/>
        </dgm:presLayoutVars>
      </dgm:prSet>
      <dgm:spPr/>
    </dgm:pt>
    <dgm:pt modelId="{4F9BF218-CDBB-42AE-9AB1-8E23487D6324}" type="pres">
      <dgm:prSet presAssocID="{E1484F32-8520-4295-9A86-6D2E29CD0058}" presName="spaceBetweenRectangles" presStyleCnt="0"/>
      <dgm:spPr/>
    </dgm:pt>
    <dgm:pt modelId="{CD0B203A-CD9A-4F93-8233-4B028EA40B69}" type="pres">
      <dgm:prSet presAssocID="{8EA833D9-7023-4357-8E07-CBB189F1BBF2}" presName="parentLin" presStyleCnt="0"/>
      <dgm:spPr/>
    </dgm:pt>
    <dgm:pt modelId="{46789C9C-1887-4C1A-8D7F-300E7AD1123B}" type="pres">
      <dgm:prSet presAssocID="{8EA833D9-7023-4357-8E07-CBB189F1BBF2}" presName="parentLeftMargin" presStyleLbl="node1" presStyleIdx="4" presStyleCnt="6"/>
      <dgm:spPr/>
    </dgm:pt>
    <dgm:pt modelId="{137DB9BE-DBA1-4FDC-96B6-C3B6E5B6F919}" type="pres">
      <dgm:prSet presAssocID="{8EA833D9-7023-4357-8E07-CBB189F1BBF2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BFDA5669-7D14-4D01-803B-7010FBB7C0AB}" type="pres">
      <dgm:prSet presAssocID="{8EA833D9-7023-4357-8E07-CBB189F1BBF2}" presName="negativeSpace" presStyleCnt="0"/>
      <dgm:spPr/>
    </dgm:pt>
    <dgm:pt modelId="{D5BA4F9D-74A7-4F0C-8AEE-E443C9F992E8}" type="pres">
      <dgm:prSet presAssocID="{8EA833D9-7023-4357-8E07-CBB189F1BBF2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866F750F-1F34-428F-8E8B-04444E872A9C}" type="presOf" srcId="{9EE4E4F1-43EE-4D70-B922-67E8D0D36695}" destId="{3C627DC5-5DFC-4D27-A3F2-858DDF318162}" srcOrd="0" destOrd="0" presId="urn:microsoft.com/office/officeart/2005/8/layout/list1"/>
    <dgm:cxn modelId="{1E245614-B905-4142-83D4-6BAC07C55811}" type="presOf" srcId="{8EA833D9-7023-4357-8E07-CBB189F1BBF2}" destId="{46789C9C-1887-4C1A-8D7F-300E7AD1123B}" srcOrd="0" destOrd="0" presId="urn:microsoft.com/office/officeart/2005/8/layout/list1"/>
    <dgm:cxn modelId="{4BB51231-1BC0-4D62-8463-0A4934693EF6}" type="presOf" srcId="{E57BDD44-6A8B-463B-AC68-D631CCEAD634}" destId="{C53CC396-D6F1-46F8-8CD4-8D8CCC3C764F}" srcOrd="1" destOrd="0" presId="urn:microsoft.com/office/officeart/2005/8/layout/list1"/>
    <dgm:cxn modelId="{C3454E38-4214-418F-A0F2-18C17C66B585}" type="presOf" srcId="{B46F7E8D-0CAD-49B1-82B9-30C299F59C57}" destId="{8BA9FAD4-2331-4BE8-A1ED-50F9CBE36BB4}" srcOrd="0" destOrd="0" presId="urn:microsoft.com/office/officeart/2005/8/layout/list1"/>
    <dgm:cxn modelId="{C183E740-ECB6-40D0-A891-FF6A50509431}" type="presOf" srcId="{8EA833D9-7023-4357-8E07-CBB189F1BBF2}" destId="{137DB9BE-DBA1-4FDC-96B6-C3B6E5B6F919}" srcOrd="1" destOrd="0" presId="urn:microsoft.com/office/officeart/2005/8/layout/list1"/>
    <dgm:cxn modelId="{BF3A6263-3E32-4CE8-AA67-65DA1738A929}" srcId="{3CB88A5A-60E2-4083-AD07-9D5A3FAFDD9D}" destId="{E4E21102-53D5-4B26-ABCA-46FF2412A182}" srcOrd="4" destOrd="0" parTransId="{47B0C191-2C18-4559-8DF6-7632038B87BB}" sibTransId="{E1484F32-8520-4295-9A86-6D2E29CD0058}"/>
    <dgm:cxn modelId="{2040E745-93BA-4A9E-B4B5-EBAEFB26E7D0}" srcId="{3CB88A5A-60E2-4083-AD07-9D5A3FAFDD9D}" destId="{E57BDD44-6A8B-463B-AC68-D631CCEAD634}" srcOrd="1" destOrd="0" parTransId="{1A47B598-E082-47A6-A2E8-AE65A7792BF8}" sibTransId="{439F2BA0-77F7-43E6-957B-2B7EAC79D266}"/>
    <dgm:cxn modelId="{BFBAE869-D105-4124-8025-AF982A72AC38}" type="presOf" srcId="{E4E21102-53D5-4B26-ABCA-46FF2412A182}" destId="{F1E6DA2E-D884-4733-A8BB-F67DECFA22CF}" srcOrd="0" destOrd="0" presId="urn:microsoft.com/office/officeart/2005/8/layout/list1"/>
    <dgm:cxn modelId="{29F37D7B-3153-456B-A0D6-6B114FF26660}" type="presOf" srcId="{73A92E77-98CD-404E-94C5-D9097E0BF63E}" destId="{16F8A2A9-04E8-4BFF-9B91-C502A041A3A7}" srcOrd="1" destOrd="0" presId="urn:microsoft.com/office/officeart/2005/8/layout/list1"/>
    <dgm:cxn modelId="{0DD12B8A-199F-4486-A39F-9A4298D9CD5A}" srcId="{3CB88A5A-60E2-4083-AD07-9D5A3FAFDD9D}" destId="{9EE4E4F1-43EE-4D70-B922-67E8D0D36695}" srcOrd="2" destOrd="0" parTransId="{DD21D356-5B96-405C-A07C-B1DC12C0F517}" sibTransId="{69D36655-BDF4-440E-A1C5-A3BCA72DE536}"/>
    <dgm:cxn modelId="{64350690-549E-431F-8B98-E5D8F858CF34}" type="presOf" srcId="{9EE4E4F1-43EE-4D70-B922-67E8D0D36695}" destId="{7339D97F-36D9-47CB-AC67-C6A292B0F97D}" srcOrd="1" destOrd="0" presId="urn:microsoft.com/office/officeart/2005/8/layout/list1"/>
    <dgm:cxn modelId="{EF57E6B5-4640-4A7C-AE8C-CBFCEA4C7BB5}" type="presOf" srcId="{3CB88A5A-60E2-4083-AD07-9D5A3FAFDD9D}" destId="{7F03A8D0-6B34-4F54-89E5-9770E303209B}" srcOrd="0" destOrd="0" presId="urn:microsoft.com/office/officeart/2005/8/layout/list1"/>
    <dgm:cxn modelId="{C5E3B6B9-7654-4B44-80C1-259DBBD8C403}" srcId="{3CB88A5A-60E2-4083-AD07-9D5A3FAFDD9D}" destId="{73A92E77-98CD-404E-94C5-D9097E0BF63E}" srcOrd="3" destOrd="0" parTransId="{965698BC-72B3-4CCA-B05A-62352F73097D}" sibTransId="{4923AC7E-DE01-45D6-A81A-EEB7F2D01F97}"/>
    <dgm:cxn modelId="{F70F97C5-13D2-45C9-A0CF-132964ABACF7}" srcId="{3CB88A5A-60E2-4083-AD07-9D5A3FAFDD9D}" destId="{B46F7E8D-0CAD-49B1-82B9-30C299F59C57}" srcOrd="0" destOrd="0" parTransId="{9C11E223-362B-4CF2-A1BF-2BBF99282031}" sibTransId="{CD5EF15C-07A6-433F-84AA-120BDCFFAA74}"/>
    <dgm:cxn modelId="{2896C0D9-BBF9-47B5-B3E4-D65AA6B43ABA}" srcId="{3CB88A5A-60E2-4083-AD07-9D5A3FAFDD9D}" destId="{8EA833D9-7023-4357-8E07-CBB189F1BBF2}" srcOrd="5" destOrd="0" parTransId="{D8DDDBAF-7D5A-4A3C-BBD6-9919762B410C}" sibTransId="{919DB7D1-B14D-47EB-942D-724E89180504}"/>
    <dgm:cxn modelId="{F7059ADC-273F-4C83-9BA0-E6053A02582E}" type="presOf" srcId="{E57BDD44-6A8B-463B-AC68-D631CCEAD634}" destId="{A88670D6-9F62-4547-BB4C-E74AB652CAD0}" srcOrd="0" destOrd="0" presId="urn:microsoft.com/office/officeart/2005/8/layout/list1"/>
    <dgm:cxn modelId="{043B62E8-AA57-4487-9848-6606C67FFE57}" type="presOf" srcId="{73A92E77-98CD-404E-94C5-D9097E0BF63E}" destId="{1085533F-FC3F-404A-A0E3-A228E5310AA5}" srcOrd="0" destOrd="0" presId="urn:microsoft.com/office/officeart/2005/8/layout/list1"/>
    <dgm:cxn modelId="{8E692FED-2D4A-42C4-A398-F4B9A3319B55}" type="presOf" srcId="{E4E21102-53D5-4B26-ABCA-46FF2412A182}" destId="{EC817605-86A8-48E3-A6DC-96BA265B419B}" srcOrd="1" destOrd="0" presId="urn:microsoft.com/office/officeart/2005/8/layout/list1"/>
    <dgm:cxn modelId="{6BFE4CFB-A5F5-467F-B136-2CE6CE795076}" type="presOf" srcId="{B46F7E8D-0CAD-49B1-82B9-30C299F59C57}" destId="{81731283-26DB-4E55-B955-A5FD61496262}" srcOrd="1" destOrd="0" presId="urn:microsoft.com/office/officeart/2005/8/layout/list1"/>
    <dgm:cxn modelId="{69361E1F-39E9-4093-858E-7F86C7E33794}" type="presParOf" srcId="{7F03A8D0-6B34-4F54-89E5-9770E303209B}" destId="{E5C9BD65-DAEE-4766-A93D-4FD7D141274B}" srcOrd="0" destOrd="0" presId="urn:microsoft.com/office/officeart/2005/8/layout/list1"/>
    <dgm:cxn modelId="{545C4EBF-615C-4314-8049-5DB456AA79C9}" type="presParOf" srcId="{E5C9BD65-DAEE-4766-A93D-4FD7D141274B}" destId="{8BA9FAD4-2331-4BE8-A1ED-50F9CBE36BB4}" srcOrd="0" destOrd="0" presId="urn:microsoft.com/office/officeart/2005/8/layout/list1"/>
    <dgm:cxn modelId="{9CFAFB18-0F28-4ECF-A0E5-0449B98AB1B3}" type="presParOf" srcId="{E5C9BD65-DAEE-4766-A93D-4FD7D141274B}" destId="{81731283-26DB-4E55-B955-A5FD61496262}" srcOrd="1" destOrd="0" presId="urn:microsoft.com/office/officeart/2005/8/layout/list1"/>
    <dgm:cxn modelId="{4B736DC7-561B-4F4A-B7A6-AFB1AB192EBB}" type="presParOf" srcId="{7F03A8D0-6B34-4F54-89E5-9770E303209B}" destId="{D2CB5A8C-D826-4DA6-9E21-5FAC9C687DD4}" srcOrd="1" destOrd="0" presId="urn:microsoft.com/office/officeart/2005/8/layout/list1"/>
    <dgm:cxn modelId="{4F344BFE-F760-4079-A395-5504389A7AAB}" type="presParOf" srcId="{7F03A8D0-6B34-4F54-89E5-9770E303209B}" destId="{02A11532-3305-4B03-A505-47E60D1DEE6C}" srcOrd="2" destOrd="0" presId="urn:microsoft.com/office/officeart/2005/8/layout/list1"/>
    <dgm:cxn modelId="{13E3ABEA-A734-4909-A876-8CCBAD5EBC35}" type="presParOf" srcId="{7F03A8D0-6B34-4F54-89E5-9770E303209B}" destId="{B9179B82-2CFE-4E13-B7B0-258F548B36AF}" srcOrd="3" destOrd="0" presId="urn:microsoft.com/office/officeart/2005/8/layout/list1"/>
    <dgm:cxn modelId="{8EDBDA05-BCBA-4C33-9BC2-5D6203A6AABC}" type="presParOf" srcId="{7F03A8D0-6B34-4F54-89E5-9770E303209B}" destId="{08A338E5-53DC-4356-805A-EF8F10354321}" srcOrd="4" destOrd="0" presId="urn:microsoft.com/office/officeart/2005/8/layout/list1"/>
    <dgm:cxn modelId="{8EB08D55-80C7-4D47-83AE-3C3D3278D9C5}" type="presParOf" srcId="{08A338E5-53DC-4356-805A-EF8F10354321}" destId="{A88670D6-9F62-4547-BB4C-E74AB652CAD0}" srcOrd="0" destOrd="0" presId="urn:microsoft.com/office/officeart/2005/8/layout/list1"/>
    <dgm:cxn modelId="{010DA5BC-42D9-48E1-9139-6D4D81133C97}" type="presParOf" srcId="{08A338E5-53DC-4356-805A-EF8F10354321}" destId="{C53CC396-D6F1-46F8-8CD4-8D8CCC3C764F}" srcOrd="1" destOrd="0" presId="urn:microsoft.com/office/officeart/2005/8/layout/list1"/>
    <dgm:cxn modelId="{879A78B3-9FF0-4ECB-97E7-31B87C7990C5}" type="presParOf" srcId="{7F03A8D0-6B34-4F54-89E5-9770E303209B}" destId="{F9B029A5-1BD0-4ED0-9518-C378FA10CC82}" srcOrd="5" destOrd="0" presId="urn:microsoft.com/office/officeart/2005/8/layout/list1"/>
    <dgm:cxn modelId="{4A0B4F1A-9343-4BB0-88C7-4A369E55E106}" type="presParOf" srcId="{7F03A8D0-6B34-4F54-89E5-9770E303209B}" destId="{64F0F9F3-118A-453A-B060-0AE919A84E45}" srcOrd="6" destOrd="0" presId="urn:microsoft.com/office/officeart/2005/8/layout/list1"/>
    <dgm:cxn modelId="{5437198C-2877-4336-B7BE-2B6752E02AE6}" type="presParOf" srcId="{7F03A8D0-6B34-4F54-89E5-9770E303209B}" destId="{A7D072C6-9614-4DB8-8523-310F781993B9}" srcOrd="7" destOrd="0" presId="urn:microsoft.com/office/officeart/2005/8/layout/list1"/>
    <dgm:cxn modelId="{55F64629-3F68-421C-BFA5-43600A624E4E}" type="presParOf" srcId="{7F03A8D0-6B34-4F54-89E5-9770E303209B}" destId="{CC7C75D7-E6BD-4523-8A92-F45A924688A3}" srcOrd="8" destOrd="0" presId="urn:microsoft.com/office/officeart/2005/8/layout/list1"/>
    <dgm:cxn modelId="{6C6517E8-FB93-4ABE-934B-132E6DA217A6}" type="presParOf" srcId="{CC7C75D7-E6BD-4523-8A92-F45A924688A3}" destId="{3C627DC5-5DFC-4D27-A3F2-858DDF318162}" srcOrd="0" destOrd="0" presId="urn:microsoft.com/office/officeart/2005/8/layout/list1"/>
    <dgm:cxn modelId="{B93239B2-96DF-4F78-AF40-0128A5C8285E}" type="presParOf" srcId="{CC7C75D7-E6BD-4523-8A92-F45A924688A3}" destId="{7339D97F-36D9-47CB-AC67-C6A292B0F97D}" srcOrd="1" destOrd="0" presId="urn:microsoft.com/office/officeart/2005/8/layout/list1"/>
    <dgm:cxn modelId="{57B63BC3-200A-462C-945B-292947A85673}" type="presParOf" srcId="{7F03A8D0-6B34-4F54-89E5-9770E303209B}" destId="{DAAE1749-32E5-4ACE-81A2-95023E27FB6D}" srcOrd="9" destOrd="0" presId="urn:microsoft.com/office/officeart/2005/8/layout/list1"/>
    <dgm:cxn modelId="{C3181E3D-0B67-4752-BC1B-3E9CBEF21361}" type="presParOf" srcId="{7F03A8D0-6B34-4F54-89E5-9770E303209B}" destId="{23E27475-46EB-472C-B7E0-7A52745FA93A}" srcOrd="10" destOrd="0" presId="urn:microsoft.com/office/officeart/2005/8/layout/list1"/>
    <dgm:cxn modelId="{8A63A366-BDDB-495F-8643-C7D1D1BE02B4}" type="presParOf" srcId="{7F03A8D0-6B34-4F54-89E5-9770E303209B}" destId="{BA2F364E-8A49-4D3F-A158-6E0531B1354A}" srcOrd="11" destOrd="0" presId="urn:microsoft.com/office/officeart/2005/8/layout/list1"/>
    <dgm:cxn modelId="{98DD5D98-4B7B-45E3-B165-9EB736224B38}" type="presParOf" srcId="{7F03A8D0-6B34-4F54-89E5-9770E303209B}" destId="{B6E7C8D5-4318-477B-97EC-2738518DF0CB}" srcOrd="12" destOrd="0" presId="urn:microsoft.com/office/officeart/2005/8/layout/list1"/>
    <dgm:cxn modelId="{45157BD3-26EB-4FF2-821B-0828870B2BCC}" type="presParOf" srcId="{B6E7C8D5-4318-477B-97EC-2738518DF0CB}" destId="{1085533F-FC3F-404A-A0E3-A228E5310AA5}" srcOrd="0" destOrd="0" presId="urn:microsoft.com/office/officeart/2005/8/layout/list1"/>
    <dgm:cxn modelId="{DB7AB646-E20E-4A36-837D-E8FB9CDFA19A}" type="presParOf" srcId="{B6E7C8D5-4318-477B-97EC-2738518DF0CB}" destId="{16F8A2A9-04E8-4BFF-9B91-C502A041A3A7}" srcOrd="1" destOrd="0" presId="urn:microsoft.com/office/officeart/2005/8/layout/list1"/>
    <dgm:cxn modelId="{03AA3251-0CC0-4FDF-940C-9F67951BEC81}" type="presParOf" srcId="{7F03A8D0-6B34-4F54-89E5-9770E303209B}" destId="{46D4B5B3-F483-475C-B27E-BECBD257F055}" srcOrd="13" destOrd="0" presId="urn:microsoft.com/office/officeart/2005/8/layout/list1"/>
    <dgm:cxn modelId="{095FB8AB-749A-44C2-AEB6-90ECAA59E836}" type="presParOf" srcId="{7F03A8D0-6B34-4F54-89E5-9770E303209B}" destId="{AA22BC2E-3DB7-4D2B-B4AB-B460F031146B}" srcOrd="14" destOrd="0" presId="urn:microsoft.com/office/officeart/2005/8/layout/list1"/>
    <dgm:cxn modelId="{B0489264-BC15-4D3B-9518-9BEC15E1BB42}" type="presParOf" srcId="{7F03A8D0-6B34-4F54-89E5-9770E303209B}" destId="{2642784E-BB71-4B3B-AD98-A365F1BED081}" srcOrd="15" destOrd="0" presId="urn:microsoft.com/office/officeart/2005/8/layout/list1"/>
    <dgm:cxn modelId="{DB3A50CB-23CC-4B9E-B0EF-657DF4FA9BB7}" type="presParOf" srcId="{7F03A8D0-6B34-4F54-89E5-9770E303209B}" destId="{C1D36E68-0A5A-464E-91BB-023C75A56893}" srcOrd="16" destOrd="0" presId="urn:microsoft.com/office/officeart/2005/8/layout/list1"/>
    <dgm:cxn modelId="{C0267BB4-5C15-4141-A71F-544BE82D9C9E}" type="presParOf" srcId="{C1D36E68-0A5A-464E-91BB-023C75A56893}" destId="{F1E6DA2E-D884-4733-A8BB-F67DECFA22CF}" srcOrd="0" destOrd="0" presId="urn:microsoft.com/office/officeart/2005/8/layout/list1"/>
    <dgm:cxn modelId="{5F2470D4-4408-45F8-A56D-DCDB29714E82}" type="presParOf" srcId="{C1D36E68-0A5A-464E-91BB-023C75A56893}" destId="{EC817605-86A8-48E3-A6DC-96BA265B419B}" srcOrd="1" destOrd="0" presId="urn:microsoft.com/office/officeart/2005/8/layout/list1"/>
    <dgm:cxn modelId="{DBC3CF03-299A-47EB-8BC2-D873F92BE081}" type="presParOf" srcId="{7F03A8D0-6B34-4F54-89E5-9770E303209B}" destId="{2FECE715-2B5B-4E99-9C68-2A6A95AD7630}" srcOrd="17" destOrd="0" presId="urn:microsoft.com/office/officeart/2005/8/layout/list1"/>
    <dgm:cxn modelId="{CDE59EA7-48A0-44C9-BD00-2737D156F9B3}" type="presParOf" srcId="{7F03A8D0-6B34-4F54-89E5-9770E303209B}" destId="{8421CB95-057C-45DE-90AD-DBE1E073852F}" srcOrd="18" destOrd="0" presId="urn:microsoft.com/office/officeart/2005/8/layout/list1"/>
    <dgm:cxn modelId="{CE866FF4-79EE-4A93-9ECB-5795F6A45B29}" type="presParOf" srcId="{7F03A8D0-6B34-4F54-89E5-9770E303209B}" destId="{4F9BF218-CDBB-42AE-9AB1-8E23487D6324}" srcOrd="19" destOrd="0" presId="urn:microsoft.com/office/officeart/2005/8/layout/list1"/>
    <dgm:cxn modelId="{C5B220D7-99C4-4015-B420-645E54691085}" type="presParOf" srcId="{7F03A8D0-6B34-4F54-89E5-9770E303209B}" destId="{CD0B203A-CD9A-4F93-8233-4B028EA40B69}" srcOrd="20" destOrd="0" presId="urn:microsoft.com/office/officeart/2005/8/layout/list1"/>
    <dgm:cxn modelId="{D726CE26-AB50-4BFA-BA63-12CFB33EBDB6}" type="presParOf" srcId="{CD0B203A-CD9A-4F93-8233-4B028EA40B69}" destId="{46789C9C-1887-4C1A-8D7F-300E7AD1123B}" srcOrd="0" destOrd="0" presId="urn:microsoft.com/office/officeart/2005/8/layout/list1"/>
    <dgm:cxn modelId="{0CD8369C-EB98-4225-94B8-ED309CE5119A}" type="presParOf" srcId="{CD0B203A-CD9A-4F93-8233-4B028EA40B69}" destId="{137DB9BE-DBA1-4FDC-96B6-C3B6E5B6F919}" srcOrd="1" destOrd="0" presId="urn:microsoft.com/office/officeart/2005/8/layout/list1"/>
    <dgm:cxn modelId="{68728BA4-3CC4-465D-8815-FCFFBF718797}" type="presParOf" srcId="{7F03A8D0-6B34-4F54-89E5-9770E303209B}" destId="{BFDA5669-7D14-4D01-803B-7010FBB7C0AB}" srcOrd="21" destOrd="0" presId="urn:microsoft.com/office/officeart/2005/8/layout/list1"/>
    <dgm:cxn modelId="{44AD8462-F096-45C9-A087-FB49BD5D1CC9}" type="presParOf" srcId="{7F03A8D0-6B34-4F54-89E5-9770E303209B}" destId="{D5BA4F9D-74A7-4F0C-8AEE-E443C9F992E8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1A1B15-0D50-4C9D-9471-EE826BF4EE04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uk-UA"/>
        </a:p>
      </dgm:t>
    </dgm:pt>
    <dgm:pt modelId="{F0C26EB2-9F7C-419F-8524-4B2495B4CDB0}">
      <dgm:prSet phldrT="[Текст]"/>
      <dgm:spPr/>
      <dgm:t>
        <a:bodyPr/>
        <a:lstStyle/>
        <a:p>
          <a:r>
            <a:rPr lang="uk-UA" dirty="0"/>
            <a:t>Електронний рецепт</a:t>
          </a:r>
        </a:p>
      </dgm:t>
    </dgm:pt>
    <dgm:pt modelId="{2827AFBD-9F22-4A49-9534-F9E942434655}" type="parTrans" cxnId="{326979DD-339D-4558-8CD2-28F233A3A448}">
      <dgm:prSet/>
      <dgm:spPr/>
      <dgm:t>
        <a:bodyPr/>
        <a:lstStyle/>
        <a:p>
          <a:endParaRPr lang="uk-UA"/>
        </a:p>
      </dgm:t>
    </dgm:pt>
    <dgm:pt modelId="{05A7BF5A-9359-46BF-9F4C-2270402F376B}" type="sibTrans" cxnId="{326979DD-339D-4558-8CD2-28F233A3A448}">
      <dgm:prSet/>
      <dgm:spPr/>
      <dgm:t>
        <a:bodyPr/>
        <a:lstStyle/>
        <a:p>
          <a:endParaRPr lang="uk-UA"/>
        </a:p>
      </dgm:t>
    </dgm:pt>
    <dgm:pt modelId="{2E00B50B-C30E-4BFF-9E6B-533376571A20}">
      <dgm:prSet phldrT="[Текст]"/>
      <dgm:spPr/>
      <dgm:t>
        <a:bodyPr/>
        <a:lstStyle/>
        <a:p>
          <a:r>
            <a:rPr lang="uk-UA" dirty="0"/>
            <a:t>Електроне направлення</a:t>
          </a:r>
        </a:p>
      </dgm:t>
    </dgm:pt>
    <dgm:pt modelId="{1AB4E1C3-C22A-4B8E-A2F7-262BA9C85CE7}" type="parTrans" cxnId="{F839EFA9-F19B-40E5-8075-8E3C41391D22}">
      <dgm:prSet/>
      <dgm:spPr/>
      <dgm:t>
        <a:bodyPr/>
        <a:lstStyle/>
        <a:p>
          <a:endParaRPr lang="uk-UA"/>
        </a:p>
      </dgm:t>
    </dgm:pt>
    <dgm:pt modelId="{8F46642A-9EA5-4AC3-8F80-A9250A73B14E}" type="sibTrans" cxnId="{F839EFA9-F19B-40E5-8075-8E3C41391D22}">
      <dgm:prSet/>
      <dgm:spPr/>
      <dgm:t>
        <a:bodyPr/>
        <a:lstStyle/>
        <a:p>
          <a:endParaRPr lang="uk-UA"/>
        </a:p>
      </dgm:t>
    </dgm:pt>
    <dgm:pt modelId="{78AA215C-EBF2-45BC-B543-2F2D57C60252}">
      <dgm:prSet phldrT="[Текст]"/>
      <dgm:spPr/>
      <dgm:t>
        <a:bodyPr/>
        <a:lstStyle/>
        <a:p>
          <a:r>
            <a:rPr lang="uk-UA" dirty="0" err="1"/>
            <a:t>єМалятко</a:t>
          </a:r>
          <a:endParaRPr lang="uk-UA" dirty="0"/>
        </a:p>
      </dgm:t>
    </dgm:pt>
    <dgm:pt modelId="{4F249060-AF50-433F-BE0D-6FB185943046}" type="parTrans" cxnId="{CFFDBC81-3D90-404C-BC82-DD3E5D1B76F5}">
      <dgm:prSet/>
      <dgm:spPr/>
      <dgm:t>
        <a:bodyPr/>
        <a:lstStyle/>
        <a:p>
          <a:endParaRPr lang="uk-UA"/>
        </a:p>
      </dgm:t>
    </dgm:pt>
    <dgm:pt modelId="{BF418BAF-7844-4EE0-8497-BE03C70DDB92}" type="sibTrans" cxnId="{CFFDBC81-3D90-404C-BC82-DD3E5D1B76F5}">
      <dgm:prSet/>
      <dgm:spPr/>
      <dgm:t>
        <a:bodyPr/>
        <a:lstStyle/>
        <a:p>
          <a:endParaRPr lang="uk-UA"/>
        </a:p>
      </dgm:t>
    </dgm:pt>
    <dgm:pt modelId="{DB5960BE-15F7-4EB7-B111-84808307D5B4}">
      <dgm:prSet phldrT="[Текст]"/>
      <dgm:spPr/>
      <dgm:t>
        <a:bodyPr/>
        <a:lstStyle/>
        <a:p>
          <a:r>
            <a:rPr lang="uk-UA" dirty="0"/>
            <a:t>Медичний висновок про тимчасову непрацездатність</a:t>
          </a:r>
        </a:p>
      </dgm:t>
    </dgm:pt>
    <dgm:pt modelId="{309E38BF-34DA-45DE-A2B9-8581229CC440}" type="parTrans" cxnId="{A7379BEC-EE2F-4076-A94E-67CCF461EC37}">
      <dgm:prSet/>
      <dgm:spPr/>
      <dgm:t>
        <a:bodyPr/>
        <a:lstStyle/>
        <a:p>
          <a:endParaRPr lang="uk-UA"/>
        </a:p>
      </dgm:t>
    </dgm:pt>
    <dgm:pt modelId="{EECB2FCC-C9DE-4226-920D-9C5148C53BAF}" type="sibTrans" cxnId="{A7379BEC-EE2F-4076-A94E-67CCF461EC37}">
      <dgm:prSet/>
      <dgm:spPr/>
      <dgm:t>
        <a:bodyPr/>
        <a:lstStyle/>
        <a:p>
          <a:endParaRPr lang="uk-UA"/>
        </a:p>
      </dgm:t>
    </dgm:pt>
    <dgm:pt modelId="{30ABF856-E3E6-4686-81C0-14D5B5B708A9}">
      <dgm:prSet phldrT="[Текст]"/>
      <dgm:spPr/>
      <dgm:t>
        <a:bodyPr/>
        <a:lstStyle/>
        <a:p>
          <a:r>
            <a:rPr lang="uk-UA" dirty="0"/>
            <a:t>Електронна реєстратура</a:t>
          </a:r>
        </a:p>
      </dgm:t>
    </dgm:pt>
    <dgm:pt modelId="{3FC98033-6FAB-4001-9F4B-ECB0231B9CC8}" type="parTrans" cxnId="{AE673009-490D-4F52-B921-586B562C259F}">
      <dgm:prSet/>
      <dgm:spPr/>
      <dgm:t>
        <a:bodyPr/>
        <a:lstStyle/>
        <a:p>
          <a:endParaRPr lang="uk-UA"/>
        </a:p>
      </dgm:t>
    </dgm:pt>
    <dgm:pt modelId="{503E9A11-B084-482F-821A-C8B49214FF22}" type="sibTrans" cxnId="{AE673009-490D-4F52-B921-586B562C259F}">
      <dgm:prSet/>
      <dgm:spPr/>
      <dgm:t>
        <a:bodyPr/>
        <a:lstStyle/>
        <a:p>
          <a:endParaRPr lang="uk-UA"/>
        </a:p>
      </dgm:t>
    </dgm:pt>
    <dgm:pt modelId="{E5F114C7-4717-4FF2-A231-5FDB9F4EF63E}">
      <dgm:prSet phldrT="[Текст]"/>
      <dgm:spPr/>
      <dgm:t>
        <a:bodyPr/>
        <a:lstStyle/>
        <a:p>
          <a:r>
            <a:rPr lang="uk-UA" dirty="0">
              <a:solidFill>
                <a:schemeClr val="bg1"/>
              </a:solidFill>
            </a:rPr>
            <a:t>На даний час вивчається питання щодо Впровадження між закладами охорони здоров’я</a:t>
          </a:r>
        </a:p>
      </dgm:t>
    </dgm:pt>
    <dgm:pt modelId="{B5E8CB19-3E70-49B9-97C6-DE36AD029DA9}" type="parTrans" cxnId="{010D4F63-66C6-49FE-A23D-A8BEC96CEBA2}">
      <dgm:prSet/>
      <dgm:spPr/>
      <dgm:t>
        <a:bodyPr/>
        <a:lstStyle/>
        <a:p>
          <a:endParaRPr lang="uk-UA"/>
        </a:p>
      </dgm:t>
    </dgm:pt>
    <dgm:pt modelId="{B47922C7-9E5D-4CCA-BB0F-CE637CAF69F8}" type="sibTrans" cxnId="{010D4F63-66C6-49FE-A23D-A8BEC96CEBA2}">
      <dgm:prSet/>
      <dgm:spPr/>
      <dgm:t>
        <a:bodyPr/>
        <a:lstStyle/>
        <a:p>
          <a:endParaRPr lang="uk-UA"/>
        </a:p>
      </dgm:t>
    </dgm:pt>
    <dgm:pt modelId="{625F0727-C9A7-4ACA-8E65-ED7B200D915E}">
      <dgm:prSet phldrT="[Текст]"/>
      <dgm:spPr/>
      <dgm:t>
        <a:bodyPr/>
        <a:lstStyle/>
        <a:p>
          <a:r>
            <a:rPr lang="uk-UA" dirty="0"/>
            <a:t>Телемедицина </a:t>
          </a:r>
        </a:p>
      </dgm:t>
    </dgm:pt>
    <dgm:pt modelId="{763232CE-9421-4F4C-B1C4-DBF44512B967}" type="parTrans" cxnId="{55682C3D-C877-4508-994E-70A6EDF5C6CA}">
      <dgm:prSet/>
      <dgm:spPr/>
      <dgm:t>
        <a:bodyPr/>
        <a:lstStyle/>
        <a:p>
          <a:endParaRPr lang="uk-UA"/>
        </a:p>
      </dgm:t>
    </dgm:pt>
    <dgm:pt modelId="{6A9225E8-38A0-4C5C-B9C7-0C44F23E6BD1}" type="sibTrans" cxnId="{55682C3D-C877-4508-994E-70A6EDF5C6CA}">
      <dgm:prSet/>
      <dgm:spPr/>
      <dgm:t>
        <a:bodyPr/>
        <a:lstStyle/>
        <a:p>
          <a:endParaRPr lang="uk-UA"/>
        </a:p>
      </dgm:t>
    </dgm:pt>
    <dgm:pt modelId="{51B1E525-4069-45BA-BAD1-15B5F54673B7}" type="pres">
      <dgm:prSet presAssocID="{091A1B15-0D50-4C9D-9471-EE826BF4EE04}" presName="linear" presStyleCnt="0">
        <dgm:presLayoutVars>
          <dgm:animLvl val="lvl"/>
          <dgm:resizeHandles val="exact"/>
        </dgm:presLayoutVars>
      </dgm:prSet>
      <dgm:spPr/>
    </dgm:pt>
    <dgm:pt modelId="{F825C481-0FDF-4F55-BCE1-427164A081A9}" type="pres">
      <dgm:prSet presAssocID="{F0C26EB2-9F7C-419F-8524-4B2495B4CDB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C929115-6260-478B-82BC-0780BC044C7F}" type="pres">
      <dgm:prSet presAssocID="{05A7BF5A-9359-46BF-9F4C-2270402F376B}" presName="spacer" presStyleCnt="0"/>
      <dgm:spPr/>
    </dgm:pt>
    <dgm:pt modelId="{609E4581-750E-41FD-B3BA-53EA95B1A100}" type="pres">
      <dgm:prSet presAssocID="{2E00B50B-C30E-4BFF-9E6B-533376571A20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2EF8878-0958-45AB-8A9E-E16DBC516D1C}" type="pres">
      <dgm:prSet presAssocID="{8F46642A-9EA5-4AC3-8F80-A9250A73B14E}" presName="spacer" presStyleCnt="0"/>
      <dgm:spPr/>
    </dgm:pt>
    <dgm:pt modelId="{CF53E9E0-8AD4-45C3-BA8A-3EBF2E821CCB}" type="pres">
      <dgm:prSet presAssocID="{78AA215C-EBF2-45BC-B543-2F2D57C6025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22C7DECC-9EE4-4791-99DD-DC009124C662}" type="pres">
      <dgm:prSet presAssocID="{BF418BAF-7844-4EE0-8497-BE03C70DDB92}" presName="spacer" presStyleCnt="0"/>
      <dgm:spPr/>
    </dgm:pt>
    <dgm:pt modelId="{6E30AC5E-39C2-41E6-9EB2-F99F1C378167}" type="pres">
      <dgm:prSet presAssocID="{DB5960BE-15F7-4EB7-B111-84808307D5B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EFF1414-AE09-4365-A963-28BB13EA07C3}" type="pres">
      <dgm:prSet presAssocID="{EECB2FCC-C9DE-4226-920D-9C5148C53BAF}" presName="spacer" presStyleCnt="0"/>
      <dgm:spPr/>
    </dgm:pt>
    <dgm:pt modelId="{BE55A5F0-0135-4E06-BFDC-96DF359D943E}" type="pres">
      <dgm:prSet presAssocID="{30ABF856-E3E6-4686-81C0-14D5B5B708A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F0CDC30-F6E7-45BF-B9AD-EAD2C237E0E5}" type="pres">
      <dgm:prSet presAssocID="{503E9A11-B084-482F-821A-C8B49214FF22}" presName="spacer" presStyleCnt="0"/>
      <dgm:spPr/>
    </dgm:pt>
    <dgm:pt modelId="{9C657CE7-2A66-486E-9E5A-D2BE03DB34EE}" type="pres">
      <dgm:prSet presAssocID="{625F0727-C9A7-4ACA-8E65-ED7B200D915E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A195A6D7-99A3-4197-9A86-02CCF818E411}" type="pres">
      <dgm:prSet presAssocID="{625F0727-C9A7-4ACA-8E65-ED7B200D915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E673009-490D-4F52-B921-586B562C259F}" srcId="{091A1B15-0D50-4C9D-9471-EE826BF4EE04}" destId="{30ABF856-E3E6-4686-81C0-14D5B5B708A9}" srcOrd="4" destOrd="0" parTransId="{3FC98033-6FAB-4001-9F4B-ECB0231B9CC8}" sibTransId="{503E9A11-B084-482F-821A-C8B49214FF22}"/>
    <dgm:cxn modelId="{AA43BB27-58ED-41D3-8490-BA76A8B51A97}" type="presOf" srcId="{625F0727-C9A7-4ACA-8E65-ED7B200D915E}" destId="{9C657CE7-2A66-486E-9E5A-D2BE03DB34EE}" srcOrd="0" destOrd="0" presId="urn:microsoft.com/office/officeart/2005/8/layout/vList2"/>
    <dgm:cxn modelId="{6A59012E-CE35-4403-AEBB-AF26F3260191}" type="presOf" srcId="{78AA215C-EBF2-45BC-B543-2F2D57C60252}" destId="{CF53E9E0-8AD4-45C3-BA8A-3EBF2E821CCB}" srcOrd="0" destOrd="0" presId="urn:microsoft.com/office/officeart/2005/8/layout/vList2"/>
    <dgm:cxn modelId="{55682C3D-C877-4508-994E-70A6EDF5C6CA}" srcId="{091A1B15-0D50-4C9D-9471-EE826BF4EE04}" destId="{625F0727-C9A7-4ACA-8E65-ED7B200D915E}" srcOrd="5" destOrd="0" parTransId="{763232CE-9421-4F4C-B1C4-DBF44512B967}" sibTransId="{6A9225E8-38A0-4C5C-B9C7-0C44F23E6BD1}"/>
    <dgm:cxn modelId="{3E41E042-0911-4561-9741-FF9ABE66DC3A}" type="presOf" srcId="{F0C26EB2-9F7C-419F-8524-4B2495B4CDB0}" destId="{F825C481-0FDF-4F55-BCE1-427164A081A9}" srcOrd="0" destOrd="0" presId="urn:microsoft.com/office/officeart/2005/8/layout/vList2"/>
    <dgm:cxn modelId="{010D4F63-66C6-49FE-A23D-A8BEC96CEBA2}" srcId="{625F0727-C9A7-4ACA-8E65-ED7B200D915E}" destId="{E5F114C7-4717-4FF2-A231-5FDB9F4EF63E}" srcOrd="0" destOrd="0" parTransId="{B5E8CB19-3E70-49B9-97C6-DE36AD029DA9}" sibTransId="{B47922C7-9E5D-4CCA-BB0F-CE637CAF69F8}"/>
    <dgm:cxn modelId="{CFFDBC81-3D90-404C-BC82-DD3E5D1B76F5}" srcId="{091A1B15-0D50-4C9D-9471-EE826BF4EE04}" destId="{78AA215C-EBF2-45BC-B543-2F2D57C60252}" srcOrd="2" destOrd="0" parTransId="{4F249060-AF50-433F-BE0D-6FB185943046}" sibTransId="{BF418BAF-7844-4EE0-8497-BE03C70DDB92}"/>
    <dgm:cxn modelId="{2C4FD98F-CF51-4535-9963-1DB3F1750824}" type="presOf" srcId="{2E00B50B-C30E-4BFF-9E6B-533376571A20}" destId="{609E4581-750E-41FD-B3BA-53EA95B1A100}" srcOrd="0" destOrd="0" presId="urn:microsoft.com/office/officeart/2005/8/layout/vList2"/>
    <dgm:cxn modelId="{F839EFA9-F19B-40E5-8075-8E3C41391D22}" srcId="{091A1B15-0D50-4C9D-9471-EE826BF4EE04}" destId="{2E00B50B-C30E-4BFF-9E6B-533376571A20}" srcOrd="1" destOrd="0" parTransId="{1AB4E1C3-C22A-4B8E-A2F7-262BA9C85CE7}" sibTransId="{8F46642A-9EA5-4AC3-8F80-A9250A73B14E}"/>
    <dgm:cxn modelId="{5C60F5B4-504E-4E43-9A6E-E1F916B291DD}" type="presOf" srcId="{091A1B15-0D50-4C9D-9471-EE826BF4EE04}" destId="{51B1E525-4069-45BA-BAD1-15B5F54673B7}" srcOrd="0" destOrd="0" presId="urn:microsoft.com/office/officeart/2005/8/layout/vList2"/>
    <dgm:cxn modelId="{9DA5DDBF-51B6-4E92-A8F1-2074B1336DDD}" type="presOf" srcId="{E5F114C7-4717-4FF2-A231-5FDB9F4EF63E}" destId="{A195A6D7-99A3-4197-9A86-02CCF818E411}" srcOrd="0" destOrd="0" presId="urn:microsoft.com/office/officeart/2005/8/layout/vList2"/>
    <dgm:cxn modelId="{0796A4D1-F6B1-4042-8F37-A0F289BF8F4A}" type="presOf" srcId="{30ABF856-E3E6-4686-81C0-14D5B5B708A9}" destId="{BE55A5F0-0135-4E06-BFDC-96DF359D943E}" srcOrd="0" destOrd="0" presId="urn:microsoft.com/office/officeart/2005/8/layout/vList2"/>
    <dgm:cxn modelId="{326979DD-339D-4558-8CD2-28F233A3A448}" srcId="{091A1B15-0D50-4C9D-9471-EE826BF4EE04}" destId="{F0C26EB2-9F7C-419F-8524-4B2495B4CDB0}" srcOrd="0" destOrd="0" parTransId="{2827AFBD-9F22-4A49-9534-F9E942434655}" sibTransId="{05A7BF5A-9359-46BF-9F4C-2270402F376B}"/>
    <dgm:cxn modelId="{A7379BEC-EE2F-4076-A94E-67CCF461EC37}" srcId="{091A1B15-0D50-4C9D-9471-EE826BF4EE04}" destId="{DB5960BE-15F7-4EB7-B111-84808307D5B4}" srcOrd="3" destOrd="0" parTransId="{309E38BF-34DA-45DE-A2B9-8581229CC440}" sibTransId="{EECB2FCC-C9DE-4226-920D-9C5148C53BAF}"/>
    <dgm:cxn modelId="{7997D6FD-5FB8-4E5C-B110-E60CBE131912}" type="presOf" srcId="{DB5960BE-15F7-4EB7-B111-84808307D5B4}" destId="{6E30AC5E-39C2-41E6-9EB2-F99F1C378167}" srcOrd="0" destOrd="0" presId="urn:microsoft.com/office/officeart/2005/8/layout/vList2"/>
    <dgm:cxn modelId="{0E164E76-346B-4472-82FE-314E25D46EAC}" type="presParOf" srcId="{51B1E525-4069-45BA-BAD1-15B5F54673B7}" destId="{F825C481-0FDF-4F55-BCE1-427164A081A9}" srcOrd="0" destOrd="0" presId="urn:microsoft.com/office/officeart/2005/8/layout/vList2"/>
    <dgm:cxn modelId="{6C0F692E-536E-4B35-8B3A-58089F527C57}" type="presParOf" srcId="{51B1E525-4069-45BA-BAD1-15B5F54673B7}" destId="{5C929115-6260-478B-82BC-0780BC044C7F}" srcOrd="1" destOrd="0" presId="urn:microsoft.com/office/officeart/2005/8/layout/vList2"/>
    <dgm:cxn modelId="{2A1D80D0-F967-414E-8EDC-E8190F7189DB}" type="presParOf" srcId="{51B1E525-4069-45BA-BAD1-15B5F54673B7}" destId="{609E4581-750E-41FD-B3BA-53EA95B1A100}" srcOrd="2" destOrd="0" presId="urn:microsoft.com/office/officeart/2005/8/layout/vList2"/>
    <dgm:cxn modelId="{92964B93-C18F-4D31-B73A-D9E19ADD27DC}" type="presParOf" srcId="{51B1E525-4069-45BA-BAD1-15B5F54673B7}" destId="{D2EF8878-0958-45AB-8A9E-E16DBC516D1C}" srcOrd="3" destOrd="0" presId="urn:microsoft.com/office/officeart/2005/8/layout/vList2"/>
    <dgm:cxn modelId="{E0F8A229-DBB7-425F-8CAE-F94C846E446A}" type="presParOf" srcId="{51B1E525-4069-45BA-BAD1-15B5F54673B7}" destId="{CF53E9E0-8AD4-45C3-BA8A-3EBF2E821CCB}" srcOrd="4" destOrd="0" presId="urn:microsoft.com/office/officeart/2005/8/layout/vList2"/>
    <dgm:cxn modelId="{9D43338B-5479-418E-B9E2-8F9B2750DF44}" type="presParOf" srcId="{51B1E525-4069-45BA-BAD1-15B5F54673B7}" destId="{22C7DECC-9EE4-4791-99DD-DC009124C662}" srcOrd="5" destOrd="0" presId="urn:microsoft.com/office/officeart/2005/8/layout/vList2"/>
    <dgm:cxn modelId="{3E9D0DC1-5688-4A4B-89E5-FE111C6E70F9}" type="presParOf" srcId="{51B1E525-4069-45BA-BAD1-15B5F54673B7}" destId="{6E30AC5E-39C2-41E6-9EB2-F99F1C378167}" srcOrd="6" destOrd="0" presId="urn:microsoft.com/office/officeart/2005/8/layout/vList2"/>
    <dgm:cxn modelId="{D18B6214-550E-4391-A34A-13BDF1B02BF4}" type="presParOf" srcId="{51B1E525-4069-45BA-BAD1-15B5F54673B7}" destId="{3EFF1414-AE09-4365-A963-28BB13EA07C3}" srcOrd="7" destOrd="0" presId="urn:microsoft.com/office/officeart/2005/8/layout/vList2"/>
    <dgm:cxn modelId="{32905D0D-20C3-44BD-9383-8DE71D4B2B25}" type="presParOf" srcId="{51B1E525-4069-45BA-BAD1-15B5F54673B7}" destId="{BE55A5F0-0135-4E06-BFDC-96DF359D943E}" srcOrd="8" destOrd="0" presId="urn:microsoft.com/office/officeart/2005/8/layout/vList2"/>
    <dgm:cxn modelId="{63338A29-AFCB-46D3-83E0-A02DD5908400}" type="presParOf" srcId="{51B1E525-4069-45BA-BAD1-15B5F54673B7}" destId="{8F0CDC30-F6E7-45BF-B9AD-EAD2C237E0E5}" srcOrd="9" destOrd="0" presId="urn:microsoft.com/office/officeart/2005/8/layout/vList2"/>
    <dgm:cxn modelId="{71935068-453F-4A1F-AEA8-1A1C2DB15BC2}" type="presParOf" srcId="{51B1E525-4069-45BA-BAD1-15B5F54673B7}" destId="{9C657CE7-2A66-486E-9E5A-D2BE03DB34EE}" srcOrd="10" destOrd="0" presId="urn:microsoft.com/office/officeart/2005/8/layout/vList2"/>
    <dgm:cxn modelId="{FB6BAD2F-6E4A-428A-A8CC-C6838D6FD247}" type="presParOf" srcId="{51B1E525-4069-45BA-BAD1-15B5F54673B7}" destId="{A195A6D7-99A3-4197-9A86-02CCF818E411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A11532-3305-4B03-A505-47E60D1DEE6C}">
      <dsp:nvSpPr>
        <dsp:cNvPr id="0" name=""/>
        <dsp:cNvSpPr/>
      </dsp:nvSpPr>
      <dsp:spPr>
        <a:xfrm>
          <a:off x="0" y="270832"/>
          <a:ext cx="1082378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731283-26DB-4E55-B955-A5FD61496262}">
      <dsp:nvSpPr>
        <dsp:cNvPr id="0" name=""/>
        <dsp:cNvSpPr/>
      </dsp:nvSpPr>
      <dsp:spPr>
        <a:xfrm>
          <a:off x="541189" y="49432"/>
          <a:ext cx="7576650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379" tIns="0" rIns="286379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КНП «Бережанська центральна районна лікарня»</a:t>
          </a:r>
        </a:p>
      </dsp:txBody>
      <dsp:txXfrm>
        <a:off x="562805" y="71048"/>
        <a:ext cx="7533418" cy="399568"/>
      </dsp:txXfrm>
    </dsp:sp>
    <dsp:sp modelId="{64F0F9F3-118A-453A-B060-0AE919A84E45}">
      <dsp:nvSpPr>
        <dsp:cNvPr id="0" name=""/>
        <dsp:cNvSpPr/>
      </dsp:nvSpPr>
      <dsp:spPr>
        <a:xfrm>
          <a:off x="0" y="951232"/>
          <a:ext cx="1082378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272"/>
              <a:satOff val="2132"/>
              <a:lumOff val="-2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3CC396-D6F1-46F8-8CD4-8D8CCC3C764F}">
      <dsp:nvSpPr>
        <dsp:cNvPr id="0" name=""/>
        <dsp:cNvSpPr/>
      </dsp:nvSpPr>
      <dsp:spPr>
        <a:xfrm>
          <a:off x="541189" y="729832"/>
          <a:ext cx="7576650" cy="442800"/>
        </a:xfrm>
        <a:prstGeom prst="roundRect">
          <a:avLst/>
        </a:prstGeom>
        <a:solidFill>
          <a:schemeClr val="accent2">
            <a:hueOff val="-4272"/>
            <a:satOff val="2132"/>
            <a:lumOff val="-2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379" tIns="0" rIns="286379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КНП «Тернопільська міська комунальна лікарня №2»</a:t>
          </a:r>
        </a:p>
      </dsp:txBody>
      <dsp:txXfrm>
        <a:off x="562805" y="751448"/>
        <a:ext cx="7533418" cy="399568"/>
      </dsp:txXfrm>
    </dsp:sp>
    <dsp:sp modelId="{23E27475-46EB-472C-B7E0-7A52745FA93A}">
      <dsp:nvSpPr>
        <dsp:cNvPr id="0" name=""/>
        <dsp:cNvSpPr/>
      </dsp:nvSpPr>
      <dsp:spPr>
        <a:xfrm>
          <a:off x="0" y="1631632"/>
          <a:ext cx="1082378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545"/>
              <a:satOff val="4264"/>
              <a:lumOff val="-44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9D97F-36D9-47CB-AC67-C6A292B0F97D}">
      <dsp:nvSpPr>
        <dsp:cNvPr id="0" name=""/>
        <dsp:cNvSpPr/>
      </dsp:nvSpPr>
      <dsp:spPr>
        <a:xfrm>
          <a:off x="541189" y="1410232"/>
          <a:ext cx="7576650" cy="442800"/>
        </a:xfrm>
        <a:prstGeom prst="roundRect">
          <a:avLst/>
        </a:prstGeom>
        <a:solidFill>
          <a:schemeClr val="accent2">
            <a:hueOff val="-8545"/>
            <a:satOff val="4264"/>
            <a:lumOff val="-44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379" tIns="0" rIns="286379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КНП «Тернопільська міська комунальна лікарня швидкої допомоги»</a:t>
          </a:r>
        </a:p>
      </dsp:txBody>
      <dsp:txXfrm>
        <a:off x="562805" y="1431848"/>
        <a:ext cx="7533418" cy="399568"/>
      </dsp:txXfrm>
    </dsp:sp>
    <dsp:sp modelId="{AA22BC2E-3DB7-4D2B-B4AB-B460F031146B}">
      <dsp:nvSpPr>
        <dsp:cNvPr id="0" name=""/>
        <dsp:cNvSpPr/>
      </dsp:nvSpPr>
      <dsp:spPr>
        <a:xfrm>
          <a:off x="0" y="2312032"/>
          <a:ext cx="1082378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2817"/>
              <a:satOff val="6397"/>
              <a:lumOff val="-67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F8A2A9-04E8-4BFF-9B91-C502A041A3A7}">
      <dsp:nvSpPr>
        <dsp:cNvPr id="0" name=""/>
        <dsp:cNvSpPr/>
      </dsp:nvSpPr>
      <dsp:spPr>
        <a:xfrm>
          <a:off x="541189" y="2090632"/>
          <a:ext cx="7576650" cy="442800"/>
        </a:xfrm>
        <a:prstGeom prst="roundRect">
          <a:avLst/>
        </a:prstGeom>
        <a:solidFill>
          <a:schemeClr val="accent2">
            <a:hueOff val="-12817"/>
            <a:satOff val="6397"/>
            <a:lumOff val="-67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379" tIns="0" rIns="286379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КНП «Тернопільська університетська лікарня»</a:t>
          </a:r>
        </a:p>
      </dsp:txBody>
      <dsp:txXfrm>
        <a:off x="562805" y="2112248"/>
        <a:ext cx="7533418" cy="399568"/>
      </dsp:txXfrm>
    </dsp:sp>
    <dsp:sp modelId="{8421CB95-057C-45DE-90AD-DBE1E073852F}">
      <dsp:nvSpPr>
        <dsp:cNvPr id="0" name=""/>
        <dsp:cNvSpPr/>
      </dsp:nvSpPr>
      <dsp:spPr>
        <a:xfrm>
          <a:off x="0" y="2992432"/>
          <a:ext cx="1082378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7090"/>
              <a:satOff val="8529"/>
              <a:lumOff val="-89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817605-86A8-48E3-A6DC-96BA265B419B}">
      <dsp:nvSpPr>
        <dsp:cNvPr id="0" name=""/>
        <dsp:cNvSpPr/>
      </dsp:nvSpPr>
      <dsp:spPr>
        <a:xfrm>
          <a:off x="541189" y="2771032"/>
          <a:ext cx="7576650" cy="442800"/>
        </a:xfrm>
        <a:prstGeom prst="roundRect">
          <a:avLst/>
        </a:prstGeom>
        <a:solidFill>
          <a:schemeClr val="accent2">
            <a:hueOff val="-17090"/>
            <a:satOff val="8529"/>
            <a:lumOff val="-89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379" tIns="0" rIns="286379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/>
            <a:t>КНП «Чортківська центральна районна лікарня»</a:t>
          </a:r>
        </a:p>
      </dsp:txBody>
      <dsp:txXfrm>
        <a:off x="562805" y="2792648"/>
        <a:ext cx="7533418" cy="399568"/>
      </dsp:txXfrm>
    </dsp:sp>
    <dsp:sp modelId="{D5BA4F9D-74A7-4F0C-8AEE-E443C9F992E8}">
      <dsp:nvSpPr>
        <dsp:cNvPr id="0" name=""/>
        <dsp:cNvSpPr/>
      </dsp:nvSpPr>
      <dsp:spPr>
        <a:xfrm>
          <a:off x="0" y="3672832"/>
          <a:ext cx="10823787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1362"/>
              <a:satOff val="10661"/>
              <a:lumOff val="-111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7DB9BE-DBA1-4FDC-96B6-C3B6E5B6F919}">
      <dsp:nvSpPr>
        <dsp:cNvPr id="0" name=""/>
        <dsp:cNvSpPr/>
      </dsp:nvSpPr>
      <dsp:spPr>
        <a:xfrm>
          <a:off x="541189" y="3451432"/>
          <a:ext cx="7576650" cy="442800"/>
        </a:xfrm>
        <a:prstGeom prst="roundRect">
          <a:avLst/>
        </a:prstGeom>
        <a:solidFill>
          <a:schemeClr val="accent2">
            <a:hueOff val="-21362"/>
            <a:satOff val="10661"/>
            <a:lumOff val="-111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379" tIns="0" rIns="286379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/>
            <a:t>КНП </a:t>
          </a:r>
          <a:r>
            <a:rPr lang="uk-UA" sz="1500" kern="1200" dirty="0"/>
            <a:t>«Кременецька центральна районна лікарня». </a:t>
          </a:r>
        </a:p>
      </dsp:txBody>
      <dsp:txXfrm>
        <a:off x="562805" y="3473048"/>
        <a:ext cx="7533418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25C481-0FDF-4F55-BCE1-427164A081A9}">
      <dsp:nvSpPr>
        <dsp:cNvPr id="0" name=""/>
        <dsp:cNvSpPr/>
      </dsp:nvSpPr>
      <dsp:spPr>
        <a:xfrm>
          <a:off x="0" y="71394"/>
          <a:ext cx="10693463" cy="585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Електронний рецепт</a:t>
          </a:r>
        </a:p>
      </dsp:txBody>
      <dsp:txXfrm>
        <a:off x="28557" y="99951"/>
        <a:ext cx="10636349" cy="527886"/>
      </dsp:txXfrm>
    </dsp:sp>
    <dsp:sp modelId="{609E4581-750E-41FD-B3BA-53EA95B1A100}">
      <dsp:nvSpPr>
        <dsp:cNvPr id="0" name=""/>
        <dsp:cNvSpPr/>
      </dsp:nvSpPr>
      <dsp:spPr>
        <a:xfrm>
          <a:off x="0" y="728394"/>
          <a:ext cx="10693463" cy="585000"/>
        </a:xfrm>
        <a:prstGeom prst="roundRect">
          <a:avLst/>
        </a:prstGeom>
        <a:solidFill>
          <a:schemeClr val="accent3">
            <a:hueOff val="86406"/>
            <a:satOff val="2250"/>
            <a:lumOff val="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Електроне направлення</a:t>
          </a:r>
        </a:p>
      </dsp:txBody>
      <dsp:txXfrm>
        <a:off x="28557" y="756951"/>
        <a:ext cx="10636349" cy="527886"/>
      </dsp:txXfrm>
    </dsp:sp>
    <dsp:sp modelId="{CF53E9E0-8AD4-45C3-BA8A-3EBF2E821CCB}">
      <dsp:nvSpPr>
        <dsp:cNvPr id="0" name=""/>
        <dsp:cNvSpPr/>
      </dsp:nvSpPr>
      <dsp:spPr>
        <a:xfrm>
          <a:off x="0" y="1385394"/>
          <a:ext cx="10693463" cy="585000"/>
        </a:xfrm>
        <a:prstGeom prst="roundRect">
          <a:avLst/>
        </a:prstGeom>
        <a:solidFill>
          <a:schemeClr val="accent3">
            <a:hueOff val="172811"/>
            <a:satOff val="4501"/>
            <a:lumOff val="117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 err="1"/>
            <a:t>єМалятко</a:t>
          </a:r>
          <a:endParaRPr lang="uk-UA" sz="2500" kern="1200" dirty="0"/>
        </a:p>
      </dsp:txBody>
      <dsp:txXfrm>
        <a:off x="28557" y="1413951"/>
        <a:ext cx="10636349" cy="527886"/>
      </dsp:txXfrm>
    </dsp:sp>
    <dsp:sp modelId="{6E30AC5E-39C2-41E6-9EB2-F99F1C378167}">
      <dsp:nvSpPr>
        <dsp:cNvPr id="0" name=""/>
        <dsp:cNvSpPr/>
      </dsp:nvSpPr>
      <dsp:spPr>
        <a:xfrm>
          <a:off x="0" y="2042394"/>
          <a:ext cx="10693463" cy="585000"/>
        </a:xfrm>
        <a:prstGeom prst="roundRect">
          <a:avLst/>
        </a:prstGeom>
        <a:solidFill>
          <a:schemeClr val="accent3">
            <a:hueOff val="259217"/>
            <a:satOff val="6751"/>
            <a:lumOff val="17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Медичний висновок про тимчасову непрацездатність</a:t>
          </a:r>
        </a:p>
      </dsp:txBody>
      <dsp:txXfrm>
        <a:off x="28557" y="2070951"/>
        <a:ext cx="10636349" cy="527886"/>
      </dsp:txXfrm>
    </dsp:sp>
    <dsp:sp modelId="{BE55A5F0-0135-4E06-BFDC-96DF359D943E}">
      <dsp:nvSpPr>
        <dsp:cNvPr id="0" name=""/>
        <dsp:cNvSpPr/>
      </dsp:nvSpPr>
      <dsp:spPr>
        <a:xfrm>
          <a:off x="0" y="2699394"/>
          <a:ext cx="10693463" cy="585000"/>
        </a:xfrm>
        <a:prstGeom prst="roundRect">
          <a:avLst/>
        </a:prstGeom>
        <a:solidFill>
          <a:schemeClr val="accent3">
            <a:hueOff val="345623"/>
            <a:satOff val="9002"/>
            <a:lumOff val="235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Електронна реєстратура</a:t>
          </a:r>
        </a:p>
      </dsp:txBody>
      <dsp:txXfrm>
        <a:off x="28557" y="2727951"/>
        <a:ext cx="10636349" cy="527886"/>
      </dsp:txXfrm>
    </dsp:sp>
    <dsp:sp modelId="{9C657CE7-2A66-486E-9E5A-D2BE03DB34EE}">
      <dsp:nvSpPr>
        <dsp:cNvPr id="0" name=""/>
        <dsp:cNvSpPr/>
      </dsp:nvSpPr>
      <dsp:spPr>
        <a:xfrm>
          <a:off x="0" y="3356394"/>
          <a:ext cx="10693463" cy="585000"/>
        </a:xfrm>
        <a:prstGeom prst="roundRect">
          <a:avLst/>
        </a:prstGeom>
        <a:solidFill>
          <a:schemeClr val="accent3">
            <a:hueOff val="432028"/>
            <a:satOff val="11252"/>
            <a:lumOff val="294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Телемедицина </a:t>
          </a:r>
        </a:p>
      </dsp:txBody>
      <dsp:txXfrm>
        <a:off x="28557" y="3384951"/>
        <a:ext cx="10636349" cy="527886"/>
      </dsp:txXfrm>
    </dsp:sp>
    <dsp:sp modelId="{A195A6D7-99A3-4197-9A86-02CCF818E411}">
      <dsp:nvSpPr>
        <dsp:cNvPr id="0" name=""/>
        <dsp:cNvSpPr/>
      </dsp:nvSpPr>
      <dsp:spPr>
        <a:xfrm>
          <a:off x="0" y="3941394"/>
          <a:ext cx="10693463" cy="595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9517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uk-UA" sz="2000" kern="1200" dirty="0">
              <a:solidFill>
                <a:schemeClr val="bg1"/>
              </a:solidFill>
            </a:rPr>
            <a:t>На даний час вивчається питання щодо Впровадження між закладами охорони здоров’я</a:t>
          </a:r>
        </a:p>
      </dsp:txBody>
      <dsp:txXfrm>
        <a:off x="0" y="3941394"/>
        <a:ext cx="10693463" cy="595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42A70936-F116-402D-B40E-FA07F69C81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57DC11-F831-449C-ADEB-077CA72462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0070C-37B4-449D-86BF-E4931F16635D}" type="datetime1">
              <a:rPr lang="ru-RU" smtClean="0"/>
              <a:t>23.09.2021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955BB2D-59EC-48D8-AE8C-86817B8A9C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2E6234F-8955-40F7-A434-EED4ABD6D5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59A75-79D7-4EDD-82CB-5414B3B1D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1858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54AC323-B726-4D2A-939E-BBCDB67E5B76}" type="datetime1">
              <a:rPr lang="ru-RU" noProof="0" smtClean="0"/>
              <a:t>23.09.2021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0C6D3C-9EB0-4F2C-9026-3887D1CDB44E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377631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649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91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72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347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324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303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616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60C6D3C-9EB0-4F2C-9026-3887D1CDB44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598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48D39141-3E8E-4545-90DB-291A0E5F1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612000" tIns="0" rtlCol="0" anchor="ctr"/>
          <a:lstStyle>
            <a:lvl1pPr marL="0" indent="0" algn="l">
              <a:lnSpc>
                <a:spcPct val="100000"/>
              </a:lnSpc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AD90A062-54B3-47F2-9D6A-5BC957520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0000" y="0"/>
            <a:ext cx="9672000" cy="6857999"/>
          </a:xfrm>
          <a:solidFill>
            <a:schemeClr val="tx2">
              <a:alpha val="70000"/>
            </a:schemeClr>
          </a:solidFill>
        </p:spPr>
        <p:txBody>
          <a:bodyPr lIns="1116000" rIns="180000" rtlCol="0" anchor="ctr"/>
          <a:lstStyle>
            <a:lvl1pPr algn="l">
              <a:defRPr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35C97F3D-57FA-4E82-9EEC-E93088055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0000" y="4276447"/>
            <a:ext cx="5161550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144000" rtlCol="0" anchor="ctr"/>
          <a:lstStyle>
            <a:lvl1pPr marL="0" indent="0" algn="l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E31775C8-C7F0-4EC5-A9C0-53AE3A0C5F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600000" y="6262080"/>
            <a:ext cx="7560000" cy="360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9E8B0AE2-DA19-49E2-AC81-5272385D30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423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DA75689F-8B6B-4484-8064-90B4D8FB7C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7343" y="2731933"/>
            <a:ext cx="6903253" cy="3350673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576000" tIns="1872000" rIns="576000" rtlCol="0"/>
          <a:lstStyle>
            <a:lvl1pPr marL="0" indent="0">
              <a:lnSpc>
                <a:spcPts val="2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Опишите свою главную идею</a:t>
            </a:r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C57B9832-0120-4094-8C27-082E3533C5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012000" cy="6858000"/>
          </a:xfrm>
          <a:custGeom>
            <a:avLst/>
            <a:gdLst>
              <a:gd name="connsiteX0" fmla="*/ 0 w 12012000"/>
              <a:gd name="connsiteY0" fmla="*/ 0 h 6858000"/>
              <a:gd name="connsiteX1" fmla="*/ 8592000 w 12012000"/>
              <a:gd name="connsiteY1" fmla="*/ 0 h 6858000"/>
              <a:gd name="connsiteX2" fmla="*/ 8592000 w 12012000"/>
              <a:gd name="connsiteY2" fmla="*/ 180000 h 6858000"/>
              <a:gd name="connsiteX3" fmla="*/ 12012000 w 12012000"/>
              <a:gd name="connsiteY3" fmla="*/ 180000 h 6858000"/>
              <a:gd name="connsiteX4" fmla="*/ 12012000 w 12012000"/>
              <a:gd name="connsiteY4" fmla="*/ 6678000 h 6858000"/>
              <a:gd name="connsiteX5" fmla="*/ 8592000 w 12012000"/>
              <a:gd name="connsiteY5" fmla="*/ 6678000 h 6858000"/>
              <a:gd name="connsiteX6" fmla="*/ 8592000 w 12012000"/>
              <a:gd name="connsiteY6" fmla="*/ 6858000 h 6858000"/>
              <a:gd name="connsiteX7" fmla="*/ 0 w 1201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12000" h="6858000">
                <a:moveTo>
                  <a:pt x="0" y="0"/>
                </a:moveTo>
                <a:lnTo>
                  <a:pt x="8592000" y="0"/>
                </a:lnTo>
                <a:lnTo>
                  <a:pt x="8592000" y="180000"/>
                </a:lnTo>
                <a:lnTo>
                  <a:pt x="12012000" y="180000"/>
                </a:lnTo>
                <a:lnTo>
                  <a:pt x="12012000" y="6678000"/>
                </a:lnTo>
                <a:lnTo>
                  <a:pt x="8592000" y="6678000"/>
                </a:lnTo>
                <a:lnTo>
                  <a:pt x="85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0" tIns="0" rIns="612000" rtlCol="0" anchor="ctr">
            <a:noAutofit/>
          </a:bodyPr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3999" y="6262080"/>
            <a:ext cx="6190934" cy="360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solidFill>
            <a:schemeClr val="tx2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EAF90A48-1BFB-4A19-9A1C-2851879F9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78" y="3096087"/>
            <a:ext cx="5455750" cy="1008000"/>
          </a:xfrm>
        </p:spPr>
        <p:txBody>
          <a:bodyPr rtlCol="0"/>
          <a:lstStyle>
            <a:lvl1pPr>
              <a:defRPr sz="4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C9E79024-4B2E-43B0-8607-196181AB731F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3659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чисел со значко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767CE6DD-011B-4E2D-9E8A-EFF414E39E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76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лилиния: фигура 8">
            <a:extLst>
              <a:ext uri="{FF2B5EF4-FFF2-40B4-BE49-F238E27FC236}">
                <a16:creationId xmlns:a16="http://schemas.microsoft.com/office/drawing/2014/main" id="{C6E75A4B-2655-4B0E-8D3B-0068F57D3D9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9F266E5-40A6-4643-B9AC-B38F272563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CB790CB-E4F5-4B61-A03E-1CA0C32E3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4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B570684C-B743-402E-8778-A651995771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710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FCEC7149-9A00-4CA4-B800-1BFD6EBEB8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972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0374F0E2-36BA-43B5-8799-77AA3367DF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69707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1BA12174-6A24-4E61-8D58-B3B42C31BE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96056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6" name="Текст 4">
            <a:extLst>
              <a:ext uri="{FF2B5EF4-FFF2-40B4-BE49-F238E27FC236}">
                <a16:creationId xmlns:a16="http://schemas.microsoft.com/office/drawing/2014/main" id="{D3A67B21-0E8B-4922-94F9-20492309C4D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446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D801C20C-82D2-465E-8D45-DF1A57E045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08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62BAD45E-2039-4F8D-9CFC-42BFA3756AD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31412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ЧИСЛО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64A78879-6338-4F3B-864E-8FF4E08C00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57654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Подзаголовок 2">
            <a:extLst>
              <a:ext uri="{FF2B5EF4-FFF2-40B4-BE49-F238E27FC236}">
                <a16:creationId xmlns:a16="http://schemas.microsoft.com/office/drawing/2014/main" id="{80118439-B306-4F20-9200-1C429EADC7E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01000" y="5271502"/>
            <a:ext cx="1990001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0" rtlCol="0" anchor="ctr"/>
          <a:lstStyle>
            <a:lvl1pPr marL="0" indent="0" algn="ctr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Результат</a:t>
            </a:r>
          </a:p>
        </p:txBody>
      </p:sp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99B7E7F2-DF6B-4441-B0B1-7E87E29BA3A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985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7" name="Рисунок 25">
            <a:extLst>
              <a:ext uri="{FF2B5EF4-FFF2-40B4-BE49-F238E27FC236}">
                <a16:creationId xmlns:a16="http://schemas.microsoft.com/office/drawing/2014/main" id="{ED41522A-FBAF-4E5D-B592-F13855964E8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853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8" name="Рисунок 25">
            <a:extLst>
              <a:ext uri="{FF2B5EF4-FFF2-40B4-BE49-F238E27FC236}">
                <a16:creationId xmlns:a16="http://schemas.microsoft.com/office/drawing/2014/main" id="{AA51069C-E1DC-44A0-A6A0-2A4AB0DD4D7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84044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id="{42F6437E-5478-451F-9BE3-E8160EA4351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9589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0" name="Рисунок 25">
            <a:extLst>
              <a:ext uri="{FF2B5EF4-FFF2-40B4-BE49-F238E27FC236}">
                <a16:creationId xmlns:a16="http://schemas.microsoft.com/office/drawing/2014/main" id="{25127DFD-53A7-41A8-B591-AEEC1203802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45749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</p:spTree>
    <p:extLst>
      <p:ext uri="{BB962C8B-B14F-4D97-AF65-F5344CB8AC3E}">
        <p14:creationId xmlns:p14="http://schemas.microsoft.com/office/powerpoint/2010/main" val="389258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ое разделение 60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F76D43D-0DDD-4BAD-8213-BDBF75C3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6118" y="4338116"/>
            <a:ext cx="10839764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A6D3ACF3-E1F5-4332-9836-C8E6C46591B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43438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DF8FE7-66F4-4586-B49B-61E115ED2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B5B890-F885-418C-9812-59970CAC6B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50521507-88DE-417D-8076-D9152E1E14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FC7DDD-6F93-45F8-AFD6-95AA051FE8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D1CD6042-5DF4-4624-BC32-25F68745304A}"/>
              </a:ext>
            </a:extLst>
          </p:cNvPr>
          <p:cNvSpPr/>
          <p:nvPr userDrawn="1"/>
        </p:nvSpPr>
        <p:spPr>
          <a:xfrm rot="5400000">
            <a:off x="8220300" y="371700"/>
            <a:ext cx="4343400" cy="3600000"/>
          </a:xfrm>
          <a:custGeom>
            <a:avLst/>
            <a:gdLst>
              <a:gd name="connsiteX0" fmla="*/ 0 w 4343400"/>
              <a:gd name="connsiteY0" fmla="*/ 3600000 h 3600000"/>
              <a:gd name="connsiteX1" fmla="*/ 0 w 4343400"/>
              <a:gd name="connsiteY1" fmla="*/ 0 h 3600000"/>
              <a:gd name="connsiteX2" fmla="*/ 180000 w 4343400"/>
              <a:gd name="connsiteY2" fmla="*/ 0 h 3600000"/>
              <a:gd name="connsiteX3" fmla="*/ 4343400 w 4343400"/>
              <a:gd name="connsiteY3" fmla="*/ 0 h 3600000"/>
              <a:gd name="connsiteX4" fmla="*/ 4343400 w 4343400"/>
              <a:gd name="connsiteY4" fmla="*/ 180000 h 3600000"/>
              <a:gd name="connsiteX5" fmla="*/ 180000 w 4343400"/>
              <a:gd name="connsiteY5" fmla="*/ 180000 h 3600000"/>
              <a:gd name="connsiteX6" fmla="*/ 180000 w 4343400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3400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4343400" y="0"/>
                </a:lnTo>
                <a:lnTo>
                  <a:pt x="43434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6294759C-286C-4281-B194-581C766EEF28}"/>
              </a:ext>
            </a:extLst>
          </p:cNvPr>
          <p:cNvSpPr/>
          <p:nvPr userDrawn="1"/>
        </p:nvSpPr>
        <p:spPr>
          <a:xfrm rot="5400000">
            <a:off x="9134700" y="3800700"/>
            <a:ext cx="2514600" cy="3600000"/>
          </a:xfrm>
          <a:custGeom>
            <a:avLst/>
            <a:gdLst>
              <a:gd name="connsiteX0" fmla="*/ 0 w 2514600"/>
              <a:gd name="connsiteY0" fmla="*/ 180000 h 3600000"/>
              <a:gd name="connsiteX1" fmla="*/ 0 w 2514600"/>
              <a:gd name="connsiteY1" fmla="*/ 0 h 3600000"/>
              <a:gd name="connsiteX2" fmla="*/ 2334600 w 2514600"/>
              <a:gd name="connsiteY2" fmla="*/ 0 h 3600000"/>
              <a:gd name="connsiteX3" fmla="*/ 2514600 w 2514600"/>
              <a:gd name="connsiteY3" fmla="*/ 0 h 3600000"/>
              <a:gd name="connsiteX4" fmla="*/ 2514600 w 2514600"/>
              <a:gd name="connsiteY4" fmla="*/ 180000 h 3600000"/>
              <a:gd name="connsiteX5" fmla="*/ 2514600 w 2514600"/>
              <a:gd name="connsiteY5" fmla="*/ 3600000 h 3600000"/>
              <a:gd name="connsiteX6" fmla="*/ 2334600 w 2514600"/>
              <a:gd name="connsiteY6" fmla="*/ 3600000 h 3600000"/>
              <a:gd name="connsiteX7" fmla="*/ 2334600 w 2514600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14600" h="3600000">
                <a:moveTo>
                  <a:pt x="0" y="180000"/>
                </a:moveTo>
                <a:lnTo>
                  <a:pt x="0" y="0"/>
                </a:lnTo>
                <a:lnTo>
                  <a:pt x="2334600" y="0"/>
                </a:lnTo>
                <a:lnTo>
                  <a:pt x="2514600" y="0"/>
                </a:lnTo>
                <a:lnTo>
                  <a:pt x="2514600" y="180000"/>
                </a:lnTo>
                <a:lnTo>
                  <a:pt x="2514600" y="3600000"/>
                </a:lnTo>
                <a:lnTo>
                  <a:pt x="2334600" y="3600000"/>
                </a:lnTo>
                <a:lnTo>
                  <a:pt x="2334600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78943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блоков содержимого со знач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23">
            <a:extLst>
              <a:ext uri="{FF2B5EF4-FFF2-40B4-BE49-F238E27FC236}">
                <a16:creationId xmlns:a16="http://schemas.microsoft.com/office/drawing/2014/main" id="{E6622698-E93D-4214-8C21-38DBE58C2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22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9" name="Полилиния: фигура 8">
            <a:extLst>
              <a:ext uri="{FF2B5EF4-FFF2-40B4-BE49-F238E27FC236}">
                <a16:creationId xmlns:a16="http://schemas.microsoft.com/office/drawing/2014/main" id="{1706BC54-FE11-4237-96CC-8DA267DB5D7C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7058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7058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31291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31291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92000" y="2186444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92000" y="1775806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9" name="Текст 4">
            <a:extLst>
              <a:ext uri="{FF2B5EF4-FFF2-40B4-BE49-F238E27FC236}">
                <a16:creationId xmlns:a16="http://schemas.microsoft.com/office/drawing/2014/main" id="{3E6D854C-C76F-49BA-9E74-F438CA8EA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7058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0" name="Текст 12">
            <a:extLst>
              <a:ext uri="{FF2B5EF4-FFF2-40B4-BE49-F238E27FC236}">
                <a16:creationId xmlns:a16="http://schemas.microsoft.com/office/drawing/2014/main" id="{AD447D7D-C1F4-4AD4-AE22-EB8E7F1C41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058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21" name="Текст 4">
            <a:extLst>
              <a:ext uri="{FF2B5EF4-FFF2-40B4-BE49-F238E27FC236}">
                <a16:creationId xmlns:a16="http://schemas.microsoft.com/office/drawing/2014/main" id="{849DF703-38D0-4214-9432-83570E10EF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31291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2" name="Текст 12">
            <a:extLst>
              <a:ext uri="{FF2B5EF4-FFF2-40B4-BE49-F238E27FC236}">
                <a16:creationId xmlns:a16="http://schemas.microsoft.com/office/drawing/2014/main" id="{F9EB6572-1A9F-4672-8E42-A4E15451CA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031291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23" name="Текст 4">
            <a:extLst>
              <a:ext uri="{FF2B5EF4-FFF2-40B4-BE49-F238E27FC236}">
                <a16:creationId xmlns:a16="http://schemas.microsoft.com/office/drawing/2014/main" id="{0740EB70-455C-47FF-9A9A-0D78D202ED0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92000" y="4335857"/>
            <a:ext cx="2812282" cy="1242556"/>
          </a:xfrm>
        </p:spPr>
        <p:txBody>
          <a:bodyPr rtlCol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24" name="Текст 12">
            <a:extLst>
              <a:ext uri="{FF2B5EF4-FFF2-40B4-BE49-F238E27FC236}">
                <a16:creationId xmlns:a16="http://schemas.microsoft.com/office/drawing/2014/main" id="{CD9A5773-4F50-4631-9B7A-0A2D83E5DC2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92000" y="3925219"/>
            <a:ext cx="2812282" cy="297888"/>
          </a:xfrm>
        </p:spPr>
        <p:txBody>
          <a:bodyPr rtlCol="0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</p:spTree>
    <p:extLst>
      <p:ext uri="{BB962C8B-B14F-4D97-AF65-F5344CB8AC3E}">
        <p14:creationId xmlns:p14="http://schemas.microsoft.com/office/powerpoint/2010/main" val="387598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блоков содержимого со знач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45350A6A-6F84-47F4-AE00-8295D96D08C8}"/>
              </a:ext>
            </a:extLst>
          </p:cNvPr>
          <p:cNvSpPr/>
          <p:nvPr userDrawn="1"/>
        </p:nvSpPr>
        <p:spPr>
          <a:xfrm rot="5400000">
            <a:off x="8677500" y="3343500"/>
            <a:ext cx="3429000" cy="3600000"/>
          </a:xfrm>
          <a:custGeom>
            <a:avLst/>
            <a:gdLst>
              <a:gd name="connsiteX0" fmla="*/ 0 w 3429000"/>
              <a:gd name="connsiteY0" fmla="*/ 180000 h 3600000"/>
              <a:gd name="connsiteX1" fmla="*/ 0 w 3429000"/>
              <a:gd name="connsiteY1" fmla="*/ 0 h 3600000"/>
              <a:gd name="connsiteX2" fmla="*/ 3249000 w 3429000"/>
              <a:gd name="connsiteY2" fmla="*/ 0 h 3600000"/>
              <a:gd name="connsiteX3" fmla="*/ 3429000 w 3429000"/>
              <a:gd name="connsiteY3" fmla="*/ 0 h 3600000"/>
              <a:gd name="connsiteX4" fmla="*/ 3429000 w 3429000"/>
              <a:gd name="connsiteY4" fmla="*/ 180000 h 3600000"/>
              <a:gd name="connsiteX5" fmla="*/ 3429000 w 3429000"/>
              <a:gd name="connsiteY5" fmla="*/ 3600000 h 3600000"/>
              <a:gd name="connsiteX6" fmla="*/ 3249000 w 3429000"/>
              <a:gd name="connsiteY6" fmla="*/ 3600000 h 3600000"/>
              <a:gd name="connsiteX7" fmla="*/ 3249000 w 3429000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9000" h="3600000">
                <a:moveTo>
                  <a:pt x="0" y="180000"/>
                </a:moveTo>
                <a:lnTo>
                  <a:pt x="0" y="0"/>
                </a:lnTo>
                <a:lnTo>
                  <a:pt x="3249000" y="0"/>
                </a:lnTo>
                <a:lnTo>
                  <a:pt x="3429000" y="0"/>
                </a:lnTo>
                <a:lnTo>
                  <a:pt x="3429000" y="180000"/>
                </a:lnTo>
                <a:lnTo>
                  <a:pt x="3429000" y="3600000"/>
                </a:lnTo>
                <a:lnTo>
                  <a:pt x="3249000" y="3600000"/>
                </a:lnTo>
                <a:lnTo>
                  <a:pt x="3249000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34294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2863" y="3668499"/>
            <a:ext cx="3276000" cy="2238815"/>
          </a:xfrm>
        </p:spPr>
        <p:txBody>
          <a:bodyPr lIns="108000" rtlCol="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2863" y="3068555"/>
            <a:ext cx="3276000" cy="360445"/>
          </a:xfrm>
          <a:solidFill>
            <a:schemeClr val="tx2"/>
          </a:solidFill>
        </p:spPr>
        <p:txBody>
          <a:bodyPr lIns="108000" rtlCol="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5432" y="3668499"/>
            <a:ext cx="3276000" cy="2238815"/>
          </a:xfrm>
        </p:spPr>
        <p:txBody>
          <a:bodyPr lIns="108000" rtlCol="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5432" y="3068555"/>
            <a:ext cx="3276000" cy="360445"/>
          </a:xfrm>
          <a:solidFill>
            <a:schemeClr val="tx2"/>
          </a:solidFill>
        </p:spPr>
        <p:txBody>
          <a:bodyPr lIns="108000" rtlCol="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8000" y="3668499"/>
            <a:ext cx="3276000" cy="2238815"/>
          </a:xfrm>
        </p:spPr>
        <p:txBody>
          <a:bodyPr lIns="108000" rtlCol="0"/>
          <a:lstStyle>
            <a:lvl1pPr marL="171450" indent="-171450">
              <a:buClr>
                <a:schemeClr val="accent2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08000" y="3068555"/>
            <a:ext cx="3276000" cy="360445"/>
          </a:xfrm>
          <a:solidFill>
            <a:schemeClr val="tx2"/>
          </a:solidFill>
        </p:spPr>
        <p:txBody>
          <a:bodyPr lIns="108000" rtlCol="0" anchor="ctr"/>
          <a:lstStyle>
            <a:lvl1pPr marL="0" indent="0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Верхний колонтитул</a:t>
            </a:r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id="{8989EC4C-4E3F-457F-8CF6-8A88DE68A93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908907" y="2005142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0" name="Рисунок 25">
            <a:extLst>
              <a:ext uri="{FF2B5EF4-FFF2-40B4-BE49-F238E27FC236}">
                <a16:creationId xmlns:a16="http://schemas.microsoft.com/office/drawing/2014/main" id="{67FB2730-3D12-4D72-AE64-AC3955C5CD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71476" y="2005142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1" name="Рисунок 25">
            <a:extLst>
              <a:ext uri="{FF2B5EF4-FFF2-40B4-BE49-F238E27FC236}">
                <a16:creationId xmlns:a16="http://schemas.microsoft.com/office/drawing/2014/main" id="{4F2BB90C-4866-4DB3-B05C-0BB7DBFF8EA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434044" y="2005142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AEA98CFA-B2A7-4BCC-B1DC-01CFAD2DD65E}"/>
              </a:ext>
            </a:extLst>
          </p:cNvPr>
          <p:cNvSpPr/>
          <p:nvPr userDrawn="1"/>
        </p:nvSpPr>
        <p:spPr>
          <a:xfrm rot="5400000">
            <a:off x="8677500" y="-85500"/>
            <a:ext cx="3429000" cy="3600000"/>
          </a:xfrm>
          <a:custGeom>
            <a:avLst/>
            <a:gdLst>
              <a:gd name="connsiteX0" fmla="*/ 0 w 3429000"/>
              <a:gd name="connsiteY0" fmla="*/ 3600000 h 3600000"/>
              <a:gd name="connsiteX1" fmla="*/ 0 w 3429000"/>
              <a:gd name="connsiteY1" fmla="*/ 0 h 3600000"/>
              <a:gd name="connsiteX2" fmla="*/ 180000 w 3429000"/>
              <a:gd name="connsiteY2" fmla="*/ 0 h 3600000"/>
              <a:gd name="connsiteX3" fmla="*/ 3429000 w 3429000"/>
              <a:gd name="connsiteY3" fmla="*/ 0 h 3600000"/>
              <a:gd name="connsiteX4" fmla="*/ 3429000 w 3429000"/>
              <a:gd name="connsiteY4" fmla="*/ 180000 h 3600000"/>
              <a:gd name="connsiteX5" fmla="*/ 180000 w 3429000"/>
              <a:gd name="connsiteY5" fmla="*/ 180000 h 3600000"/>
              <a:gd name="connsiteX6" fmla="*/ 180000 w 3429000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9000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3429000" y="0"/>
                </a:lnTo>
                <a:lnTo>
                  <a:pt x="3429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42598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 — 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E752CBEE-7696-40FC-AB0E-8790B179D18C}"/>
              </a:ext>
            </a:extLst>
          </p:cNvPr>
          <p:cNvSpPr/>
          <p:nvPr userDrawn="1"/>
        </p:nvSpPr>
        <p:spPr>
          <a:xfrm rot="5400000">
            <a:off x="8188485" y="2854485"/>
            <a:ext cx="4407031" cy="3600000"/>
          </a:xfrm>
          <a:custGeom>
            <a:avLst/>
            <a:gdLst>
              <a:gd name="connsiteX0" fmla="*/ 0 w 4407031"/>
              <a:gd name="connsiteY0" fmla="*/ 180000 h 3600000"/>
              <a:gd name="connsiteX1" fmla="*/ 0 w 4407031"/>
              <a:gd name="connsiteY1" fmla="*/ 0 h 3600000"/>
              <a:gd name="connsiteX2" fmla="*/ 4227031 w 4407031"/>
              <a:gd name="connsiteY2" fmla="*/ 0 h 3600000"/>
              <a:gd name="connsiteX3" fmla="*/ 4407031 w 4407031"/>
              <a:gd name="connsiteY3" fmla="*/ 0 h 3600000"/>
              <a:gd name="connsiteX4" fmla="*/ 4407031 w 4407031"/>
              <a:gd name="connsiteY4" fmla="*/ 180000 h 3600000"/>
              <a:gd name="connsiteX5" fmla="*/ 4407031 w 4407031"/>
              <a:gd name="connsiteY5" fmla="*/ 3600000 h 3600000"/>
              <a:gd name="connsiteX6" fmla="*/ 4227031 w 4407031"/>
              <a:gd name="connsiteY6" fmla="*/ 3600000 h 3600000"/>
              <a:gd name="connsiteX7" fmla="*/ 4227031 w 4407031"/>
              <a:gd name="connsiteY7" fmla="*/ 18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7031" h="3600000">
                <a:moveTo>
                  <a:pt x="0" y="180000"/>
                </a:moveTo>
                <a:lnTo>
                  <a:pt x="0" y="0"/>
                </a:lnTo>
                <a:lnTo>
                  <a:pt x="4227031" y="0"/>
                </a:lnTo>
                <a:lnTo>
                  <a:pt x="4407031" y="0"/>
                </a:lnTo>
                <a:lnTo>
                  <a:pt x="4407031" y="180000"/>
                </a:lnTo>
                <a:lnTo>
                  <a:pt x="4407031" y="3600000"/>
                </a:lnTo>
                <a:lnTo>
                  <a:pt x="4227031" y="3600000"/>
                </a:lnTo>
                <a:lnTo>
                  <a:pt x="4227031" y="1800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2451405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6" name="Полилиния: фигура 25">
            <a:extLst>
              <a:ext uri="{FF2B5EF4-FFF2-40B4-BE49-F238E27FC236}">
                <a16:creationId xmlns:a16="http://schemas.microsoft.com/office/drawing/2014/main" id="{89445125-53D2-43B3-8ABC-C88E463BE7DD}"/>
              </a:ext>
            </a:extLst>
          </p:cNvPr>
          <p:cNvSpPr/>
          <p:nvPr userDrawn="1"/>
        </p:nvSpPr>
        <p:spPr>
          <a:xfrm rot="5400000">
            <a:off x="9166516" y="-574515"/>
            <a:ext cx="2450969" cy="3600000"/>
          </a:xfrm>
          <a:custGeom>
            <a:avLst/>
            <a:gdLst>
              <a:gd name="connsiteX0" fmla="*/ 0 w 2450969"/>
              <a:gd name="connsiteY0" fmla="*/ 3600000 h 3600000"/>
              <a:gd name="connsiteX1" fmla="*/ 0 w 2450969"/>
              <a:gd name="connsiteY1" fmla="*/ 0 h 3600000"/>
              <a:gd name="connsiteX2" fmla="*/ 180000 w 2450969"/>
              <a:gd name="connsiteY2" fmla="*/ 0 h 3600000"/>
              <a:gd name="connsiteX3" fmla="*/ 2450969 w 2450969"/>
              <a:gd name="connsiteY3" fmla="*/ 0 h 3600000"/>
              <a:gd name="connsiteX4" fmla="*/ 2450969 w 2450969"/>
              <a:gd name="connsiteY4" fmla="*/ 180000 h 3600000"/>
              <a:gd name="connsiteX5" fmla="*/ 180000 w 2450969"/>
              <a:gd name="connsiteY5" fmla="*/ 180000 h 3600000"/>
              <a:gd name="connsiteX6" fmla="*/ 180000 w 2450969"/>
              <a:gd name="connsiteY6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0969" h="3600000">
                <a:moveTo>
                  <a:pt x="0" y="3600000"/>
                </a:moveTo>
                <a:lnTo>
                  <a:pt x="0" y="0"/>
                </a:lnTo>
                <a:lnTo>
                  <a:pt x="180000" y="0"/>
                </a:lnTo>
                <a:lnTo>
                  <a:pt x="2450969" y="0"/>
                </a:lnTo>
                <a:lnTo>
                  <a:pt x="2450969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gradFill>
            <a:gsLst>
              <a:gs pos="0">
                <a:schemeClr val="bg1">
                  <a:alpha val="5000"/>
                </a:schemeClr>
              </a:gs>
              <a:gs pos="100000">
                <a:schemeClr val="bg1">
                  <a:alpha val="3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759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 — полная фотограф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767CE6DD-011B-4E2D-9E8A-EFF414E39E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wrap="square" lIns="0" tIns="1764000" rIns="0"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Полилиния: фигура 8">
            <a:extLst>
              <a:ext uri="{FF2B5EF4-FFF2-40B4-BE49-F238E27FC236}">
                <a16:creationId xmlns:a16="http://schemas.microsoft.com/office/drawing/2014/main" id="{C6E75A4B-2655-4B0E-8D3B-0068F57D3D9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3" name="Текст 3">
            <a:extLst>
              <a:ext uri="{FF2B5EF4-FFF2-40B4-BE49-F238E27FC236}">
                <a16:creationId xmlns:a16="http://schemas.microsoft.com/office/drawing/2014/main" id="{0A18EF7D-14D0-4362-B8BD-722D3D54D4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03936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 — 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7FF01B-795B-4F5D-87AF-6CAA8DD5D48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1" name="Текст 3">
            <a:extLst>
              <a:ext uri="{FF2B5EF4-FFF2-40B4-BE49-F238E27FC236}">
                <a16:creationId xmlns:a16="http://schemas.microsoft.com/office/drawing/2014/main" id="{7A3E4BF3-C44A-4FB6-B64A-05FB5AEC75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2F32FC1-1FF6-4874-9835-EB1A90F7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83039E70-36A3-46C1-B30E-CA4CC0B36C5D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57738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3">
            <a:extLst>
              <a:ext uri="{FF2B5EF4-FFF2-40B4-BE49-F238E27FC236}">
                <a16:creationId xmlns:a16="http://schemas.microsoft.com/office/drawing/2014/main" id="{6A395197-9758-40F0-B747-F8B134C175EB}"/>
              </a:ext>
            </a:extLst>
          </p:cNvPr>
          <p:cNvSpPr txBox="1">
            <a:spLocks/>
          </p:cNvSpPr>
          <p:nvPr userDrawn="1"/>
        </p:nvSpPr>
        <p:spPr>
          <a:xfrm>
            <a:off x="0" y="-436"/>
            <a:ext cx="12192000" cy="6858436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●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96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Char char="o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9060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ru-RU" noProof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78907576-77BD-4FD0-A9FE-48D249CB435B}"/>
              </a:ext>
            </a:extLst>
          </p:cNvPr>
          <p:cNvSpPr/>
          <p:nvPr userDrawn="1"/>
        </p:nvSpPr>
        <p:spPr>
          <a:xfrm rot="5400000">
            <a:off x="6963000" y="1629000"/>
            <a:ext cx="6858000" cy="360000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430C70C-09F9-40EE-9A89-ED9A5DCFD9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3794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278D9ACA-AB64-4D04-A5E0-23AC8B81EC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03794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F3B4EB62-0A18-46F9-98F0-E8FC5EBAF3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66363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id="{A3B2D4DF-9952-49C7-B850-559AD0DF27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66363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17" name="Текст 4">
            <a:extLst>
              <a:ext uri="{FF2B5EF4-FFF2-40B4-BE49-F238E27FC236}">
                <a16:creationId xmlns:a16="http://schemas.microsoft.com/office/drawing/2014/main" id="{BCE373B8-7ADE-4DC4-9900-59147BFA16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28931" y="3407563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18" name="Текст 12">
            <a:extLst>
              <a:ext uri="{FF2B5EF4-FFF2-40B4-BE49-F238E27FC236}">
                <a16:creationId xmlns:a16="http://schemas.microsoft.com/office/drawing/2014/main" id="{28F027FF-E9AF-4E49-AC44-48D21AD761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28931" y="3005055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9" name="Рисунок 25">
            <a:extLst>
              <a:ext uri="{FF2B5EF4-FFF2-40B4-BE49-F238E27FC236}">
                <a16:creationId xmlns:a16="http://schemas.microsoft.com/office/drawing/2014/main" id="{8989EC4C-4E3F-457F-8CF6-8A88DE68A93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67711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0" name="Рисунок 25">
            <a:extLst>
              <a:ext uri="{FF2B5EF4-FFF2-40B4-BE49-F238E27FC236}">
                <a16:creationId xmlns:a16="http://schemas.microsoft.com/office/drawing/2014/main" id="{67FB2730-3D12-4D72-AE64-AC3955C5CD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630280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1" name="Рисунок 25">
            <a:extLst>
              <a:ext uri="{FF2B5EF4-FFF2-40B4-BE49-F238E27FC236}">
                <a16:creationId xmlns:a16="http://schemas.microsoft.com/office/drawing/2014/main" id="{4F2BB90C-4866-4DB3-B05C-0BB7DBFF8EA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392848" y="1648853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FE407FE5-15DF-40F7-B14C-0A04CC30CD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03794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23" name="Текст 12">
            <a:extLst>
              <a:ext uri="{FF2B5EF4-FFF2-40B4-BE49-F238E27FC236}">
                <a16:creationId xmlns:a16="http://schemas.microsoft.com/office/drawing/2014/main" id="{7DD73F77-2E6A-450D-B4AF-8643D8AE1E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03794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4" name="Текст 4">
            <a:extLst>
              <a:ext uri="{FF2B5EF4-FFF2-40B4-BE49-F238E27FC236}">
                <a16:creationId xmlns:a16="http://schemas.microsoft.com/office/drawing/2014/main" id="{7F1CAED2-2A78-4780-A303-060C24C5652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66363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27" name="Текст 12">
            <a:extLst>
              <a:ext uri="{FF2B5EF4-FFF2-40B4-BE49-F238E27FC236}">
                <a16:creationId xmlns:a16="http://schemas.microsoft.com/office/drawing/2014/main" id="{4E77CA0B-49F8-4EE9-84A7-AB28FD1CC1E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66363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8" name="Текст 4">
            <a:extLst>
              <a:ext uri="{FF2B5EF4-FFF2-40B4-BE49-F238E27FC236}">
                <a16:creationId xmlns:a16="http://schemas.microsoft.com/office/drawing/2014/main" id="{5D4F2294-CE3A-4705-BCB3-C5DAFA373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931" y="5736658"/>
            <a:ext cx="2034138" cy="245885"/>
          </a:xfrm>
        </p:spPr>
        <p:txBody>
          <a:bodyPr lIns="0" rtlCol="0" anchor="ctr"/>
          <a:lstStyle>
            <a:lvl1pPr marL="0" indent="0" algn="ctr">
              <a:buClr>
                <a:schemeClr val="accent2"/>
              </a:buClr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Роль</a:t>
            </a:r>
          </a:p>
        </p:txBody>
      </p:sp>
      <p:sp>
        <p:nvSpPr>
          <p:cNvPr id="32" name="Текст 12">
            <a:extLst>
              <a:ext uri="{FF2B5EF4-FFF2-40B4-BE49-F238E27FC236}">
                <a16:creationId xmlns:a16="http://schemas.microsoft.com/office/drawing/2014/main" id="{7B49F9AF-7698-444D-8D12-FA0B6A713E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828931" y="5334150"/>
            <a:ext cx="2034138" cy="360445"/>
          </a:xfrm>
          <a:solidFill>
            <a:schemeClr val="tx2"/>
          </a:solidFill>
        </p:spPr>
        <p:txBody>
          <a:bodyPr lIns="0" rtlCol="0" anchor="ctr"/>
          <a:lstStyle>
            <a:lvl1pPr marL="0" indent="0" algn="ctr">
              <a:buNone/>
              <a:defRPr sz="1800" b="0" cap="none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33" name="Рисунок 25">
            <a:extLst>
              <a:ext uri="{FF2B5EF4-FFF2-40B4-BE49-F238E27FC236}">
                <a16:creationId xmlns:a16="http://schemas.microsoft.com/office/drawing/2014/main" id="{6057C2E9-1501-4819-B77D-23A0268DB0F1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867711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4" name="Рисунок 25">
            <a:extLst>
              <a:ext uri="{FF2B5EF4-FFF2-40B4-BE49-F238E27FC236}">
                <a16:creationId xmlns:a16="http://schemas.microsoft.com/office/drawing/2014/main" id="{C77B8544-1CEE-4ED4-89E8-ED04267380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630280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5" name="Рисунок 25">
            <a:extLst>
              <a:ext uri="{FF2B5EF4-FFF2-40B4-BE49-F238E27FC236}">
                <a16:creationId xmlns:a16="http://schemas.microsoft.com/office/drawing/2014/main" id="{E1131D92-0382-469E-A358-A2EC5FDCCF32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9392848" y="3977948"/>
            <a:ext cx="906304" cy="1206290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Значок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C0EBF36-B9CA-4962-B198-27B56B54E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9219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численные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74D42A7-FF15-4C9E-9657-33DD5BC539D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4FA555C0-B108-4047-8AFF-82E05F0734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5EAA7C-AE70-48A8-B582-013424EB9C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95500" y="1992933"/>
            <a:ext cx="9388499" cy="10953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A98EA298-DD21-4B69-8125-094245EDF7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4213" y="1992934"/>
            <a:ext cx="1095375" cy="1095375"/>
          </a:xfrm>
        </p:spPr>
        <p:txBody>
          <a:bodyPr rtlCol="0" anchor="ctr"/>
          <a:lstStyle>
            <a:lvl1pPr marL="0" indent="0" algn="ctr">
              <a:buNone/>
              <a:defRPr sz="1050" i="1"/>
            </a:lvl1pPr>
          </a:lstStyle>
          <a:p>
            <a:pPr rtl="0"/>
            <a:r>
              <a:rPr lang="ru-RU" noProof="0"/>
              <a:t>Разместите</a:t>
            </a:r>
            <a:br>
              <a:rPr lang="ru-RU" noProof="0"/>
            </a:br>
            <a:r>
              <a:rPr lang="ru-RU" noProof="0"/>
              <a:t>здесь изображение или логотип</a:t>
            </a:r>
          </a:p>
        </p:txBody>
      </p:sp>
      <p:sp>
        <p:nvSpPr>
          <p:cNvPr id="12" name="Рисунок 10">
            <a:extLst>
              <a:ext uri="{FF2B5EF4-FFF2-40B4-BE49-F238E27FC236}">
                <a16:creationId xmlns:a16="http://schemas.microsoft.com/office/drawing/2014/main" id="{4C93EFCC-1E62-4200-9E96-2476EE2581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4213" y="3431134"/>
            <a:ext cx="1095375" cy="1095375"/>
          </a:xfrm>
        </p:spPr>
        <p:txBody>
          <a:bodyPr rtlCol="0" anchor="ctr"/>
          <a:lstStyle>
            <a:lvl1pPr marL="0" indent="0" algn="ctr">
              <a:buNone/>
              <a:defRPr sz="1050" i="1"/>
            </a:lvl1pPr>
          </a:lstStyle>
          <a:p>
            <a:pPr rtl="0"/>
            <a:r>
              <a:rPr lang="ru-RU" noProof="0"/>
              <a:t>Разместите</a:t>
            </a:r>
            <a:br>
              <a:rPr lang="ru-RU" noProof="0"/>
            </a:br>
            <a:r>
              <a:rPr lang="ru-RU" noProof="0"/>
              <a:t>здесь изображение или логотип</a:t>
            </a:r>
          </a:p>
        </p:txBody>
      </p:sp>
      <p:sp>
        <p:nvSpPr>
          <p:cNvPr id="13" name="Рисунок 10">
            <a:extLst>
              <a:ext uri="{FF2B5EF4-FFF2-40B4-BE49-F238E27FC236}">
                <a16:creationId xmlns:a16="http://schemas.microsoft.com/office/drawing/2014/main" id="{8741D874-BD81-4469-AA1C-32517FD7C37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4213" y="4869334"/>
            <a:ext cx="1095375" cy="1095375"/>
          </a:xfrm>
        </p:spPr>
        <p:txBody>
          <a:bodyPr rtlCol="0" anchor="ctr"/>
          <a:lstStyle>
            <a:lvl1pPr marL="0" indent="0" algn="ctr">
              <a:buNone/>
              <a:defRPr sz="1050" i="1"/>
            </a:lvl1pPr>
          </a:lstStyle>
          <a:p>
            <a:pPr rtl="0"/>
            <a:r>
              <a:rPr lang="ru-RU" noProof="0"/>
              <a:t>Разместите</a:t>
            </a:r>
            <a:br>
              <a:rPr lang="ru-RU" noProof="0"/>
            </a:br>
            <a:r>
              <a:rPr lang="ru-RU" noProof="0"/>
              <a:t>здесь изображение или логотип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CFB0B599-DDEF-43E9-A07F-FC328C595BCE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095500" y="3422739"/>
            <a:ext cx="9388499" cy="10953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63FF0857-6431-48DC-BE82-9A93C55CEFB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095500" y="4867850"/>
            <a:ext cx="9388499" cy="1095375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ru-RU" noProof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119471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74D42A7-FF15-4C9E-9657-33DD5BC539DA}"/>
              </a:ext>
            </a:extLst>
          </p:cNvPr>
          <p:cNvSpPr/>
          <p:nvPr userDrawn="1"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4FA555C0-B108-4047-8AFF-82E05F0734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4213" y="1405643"/>
            <a:ext cx="7559675" cy="360000"/>
          </a:xfrm>
        </p:spPr>
        <p:txBody>
          <a:bodyPr rtlCol="0"/>
          <a:lstStyle>
            <a:lvl1pPr marL="0" indent="0"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797B74-E645-46F4-8F77-49AF7F0D4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2E5EAA7C-AE70-48A8-B582-013424EB9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A557D1A2-E2DD-4CD8-B7DB-2864D4A97E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8" name="Номер слайда 7">
            <a:extLst>
              <a:ext uri="{FF2B5EF4-FFF2-40B4-BE49-F238E27FC236}">
                <a16:creationId xmlns:a16="http://schemas.microsoft.com/office/drawing/2014/main" id="{86B08B7A-4219-4973-8C9B-BF5BCC6448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41740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48D39141-3E8E-4545-90DB-291A0E5F139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0" tIns="0" rIns="612000" rtlCol="0" anchor="ctr"/>
          <a:lstStyle>
            <a:lvl1pPr marL="0" indent="0" algn="r">
              <a:lnSpc>
                <a:spcPct val="100000"/>
              </a:lnSpc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/>
              <a:t>Перетащите сюда </a:t>
            </a:r>
            <a:br>
              <a:rPr lang="ru-RU" noProof="0"/>
            </a:br>
            <a:r>
              <a:rPr lang="ru-RU" noProof="0"/>
              <a:t>свою фоновую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90A062-54B3-47F2-9D6A-5BC9575208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0"/>
            <a:ext cx="9672000" cy="6857999"/>
          </a:xfrm>
          <a:solidFill>
            <a:schemeClr val="tx2">
              <a:alpha val="70000"/>
            </a:schemeClr>
          </a:solidFill>
        </p:spPr>
        <p:txBody>
          <a:bodyPr lIns="1116000" rIns="180000" bIns="756000" rtlCol="0" anchor="ctr"/>
          <a:lstStyle>
            <a:lvl1pPr algn="l">
              <a:lnSpc>
                <a:spcPct val="65000"/>
              </a:lnSpc>
              <a:defRPr sz="8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Спасибо </a:t>
            </a:r>
            <a:br>
              <a:rPr lang="ru-RU" noProof="0"/>
            </a:br>
            <a:r>
              <a:rPr lang="ru-RU" noProof="0"/>
              <a:t>за внимание!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49FD1A9-E34B-4888-90DE-493861AD75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7700" y="4508500"/>
            <a:ext cx="3314700" cy="330200"/>
          </a:xfrm>
        </p:spPr>
        <p:txBody>
          <a:bodyPr rtlCol="0" anchor="t"/>
          <a:lstStyle>
            <a:lvl1pPr marL="0" indent="0"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3452AC72-D893-4C1A-83BD-9930164D8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7700" y="5180023"/>
            <a:ext cx="3314700" cy="205029"/>
          </a:xfrm>
          <a:ln>
            <a:noFill/>
          </a:ln>
        </p:spPr>
        <p:txBody>
          <a:bodyPr rtlCol="0" anchor="t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 noProof="0"/>
              <a:t>Электронная почта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D2EEC149-F1BE-4C36-A789-5BF73B40A2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17700" y="5683561"/>
            <a:ext cx="3314700" cy="205029"/>
          </a:xfrm>
          <a:ln>
            <a:noFill/>
          </a:ln>
        </p:spPr>
        <p:txBody>
          <a:bodyPr rtlCol="0" anchor="t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 noProof="0"/>
              <a:t>Телефон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ECC256E6-6AE8-4950-838C-BE638FB479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17700" y="4821910"/>
            <a:ext cx="3314700" cy="205029"/>
          </a:xfrm>
        </p:spPr>
        <p:txBody>
          <a:bodyPr rtlCol="0" anchor="t"/>
          <a:lstStyle>
            <a:lvl1pPr marL="0" indent="0">
              <a:buNone/>
              <a:defRPr sz="1000" i="0"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accent1"/>
                </a:solidFill>
              </a:defRPr>
            </a:lvl2pPr>
            <a:lvl3pPr marL="447675" indent="0">
              <a:buNone/>
              <a:defRPr>
                <a:solidFill>
                  <a:schemeClr val="accent1"/>
                </a:solidFill>
              </a:defRPr>
            </a:lvl3pPr>
            <a:lvl4pPr marL="628650" indent="0">
              <a:buNone/>
              <a:defRPr>
                <a:solidFill>
                  <a:schemeClr val="accent1"/>
                </a:solidFill>
              </a:defRPr>
            </a:lvl4pPr>
            <a:lvl5pPr marL="809625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 rtl="0"/>
            <a:r>
              <a:rPr lang="ru-RU" noProof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318579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A5246D-ECE9-473C-953D-D56C3F7B3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7560000" cy="37016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65D946F0-677D-45B4-83B9-FD3BD3FFC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000" y="1825625"/>
            <a:ext cx="108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45BE21-FA72-48F5-9A53-134902BF6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00" y="6192000"/>
            <a:ext cx="7560000" cy="36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70F79B29-5421-49A7-A511-D916B66A88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5764" y="6241764"/>
            <a:ext cx="270474" cy="270474"/>
          </a:xfrm>
          <a:prstGeom prst="ellipse">
            <a:avLst/>
          </a:prstGeom>
          <a:solidFill>
            <a:schemeClr val="accent1"/>
          </a:solidFill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rtl="0"/>
            <a:fld id="{EECC7194-A4D0-457B-9D3E-53681723AFF7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7892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50" r:id="rId12"/>
    <p:sldLayoutId id="214748366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●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2"/>
        </a:buClr>
        <a:buFontTx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>
            <a:lumMod val="75000"/>
            <a:lumOff val="25000"/>
          </a:schemeClr>
        </a:buClr>
        <a:buSzPct val="80000"/>
        <a:buFont typeface="Courier New" panose="02070309020205020404" pitchFamily="49" charset="0"/>
        <a:buChar char="o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990600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Врач, указывающий на большой экран">
            <a:extLst>
              <a:ext uri="{FF2B5EF4-FFF2-40B4-BE49-F238E27FC236}">
                <a16:creationId xmlns:a16="http://schemas.microsoft.com/office/drawing/2014/main" id="{8F02F647-7DBC-4618-AFF3-8CED69C5CD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8D8E648-93B0-47FF-A306-492EFF7FC4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>
              <a:lnSpc>
                <a:spcPct val="110000"/>
              </a:lnSpc>
            </a:pPr>
            <a:r>
              <a:rPr lang="uk-UA" sz="3200" dirty="0"/>
              <a:t>Про розвиток системи охорони здоров’я </a:t>
            </a:r>
            <a:r>
              <a:rPr lang="uk-UA" sz="3600" dirty="0"/>
              <a:t>Тернопільської області</a:t>
            </a:r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64857D70-F12B-4E1B-99F8-92DAD4349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9998" y="4276447"/>
            <a:ext cx="5157922" cy="620016"/>
          </a:xfrm>
          <a:gradFill>
            <a:gsLst>
              <a:gs pos="800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объект 7" descr="Бежевый прямоугольник">
            <a:extLst>
              <a:ext uri="{FF2B5EF4-FFF2-40B4-BE49-F238E27FC236}">
                <a16:creationId xmlns:a16="http://schemas.microsoft.com/office/drawing/2014/main" id="{C85C272F-FCB2-478D-9E03-EC734D1AB6C0}"/>
              </a:ext>
            </a:extLst>
          </p:cNvPr>
          <p:cNvSpPr/>
          <p:nvPr/>
        </p:nvSpPr>
        <p:spPr bwMode="white">
          <a:xfrm>
            <a:off x="3687084" y="3441536"/>
            <a:ext cx="5616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A136CB0-4ED9-43FA-81D5-6D322579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03024" y="4896463"/>
            <a:ext cx="4536000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0593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Женщина, входящая в дверь">
            <a:extLst>
              <a:ext uri="{FF2B5EF4-FFF2-40B4-BE49-F238E27FC236}">
                <a16:creationId xmlns:a16="http://schemas.microsoft.com/office/drawing/2014/main" id="{86D7D4AC-BE7B-45B9-AF4A-E2AF1B6C796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012000" cy="6858000"/>
          </a:xfr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D509E5E-F68C-4F2B-8EC7-43259586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877" y="0"/>
            <a:ext cx="6058185" cy="685800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F7E39F-041F-4A45-A1CF-F8C269887D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7343" y="2731934"/>
            <a:ext cx="6903253" cy="317215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rtlCol="0"/>
          <a:lstStyle/>
          <a:p>
            <a:r>
              <a:rPr lang="uk-UA" dirty="0"/>
              <a:t>Створення необхідних базових умов для комфортного та безпечного життя, можливостей для реалізації потенціалу громадян – одна із найважливіших функцій держави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9BE4A06-2673-41EF-AF84-96B0EDEC0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7" y="3129954"/>
            <a:ext cx="4585966" cy="1008000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объект 7" descr="Бежевый прямоугольник">
            <a:extLst>
              <a:ext uri="{FF2B5EF4-FFF2-40B4-BE49-F238E27FC236}">
                <a16:creationId xmlns:a16="http://schemas.microsoft.com/office/drawing/2014/main" id="{400AB11A-4D5E-4CDE-BB60-C8578F59C3E0}"/>
              </a:ext>
            </a:extLst>
          </p:cNvPr>
          <p:cNvSpPr/>
          <p:nvPr/>
        </p:nvSpPr>
        <p:spPr bwMode="white">
          <a:xfrm>
            <a:off x="1793360" y="4332687"/>
            <a:ext cx="4752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grpSp>
        <p:nvGrpSpPr>
          <p:cNvPr id="36" name="Группа 35" descr="Значок лампочки">
            <a:extLst>
              <a:ext uri="{FF2B5EF4-FFF2-40B4-BE49-F238E27FC236}">
                <a16:creationId xmlns:a16="http://schemas.microsoft.com/office/drawing/2014/main" id="{840CA54E-FBB9-4848-A45D-E086AA4A5012}"/>
              </a:ext>
            </a:extLst>
          </p:cNvPr>
          <p:cNvGrpSpPr>
            <a:grpSpLocks noChangeAspect="1"/>
          </p:cNvGrpSpPr>
          <p:nvPr/>
        </p:nvGrpSpPr>
        <p:grpSpPr>
          <a:xfrm>
            <a:off x="1985345" y="3363146"/>
            <a:ext cx="362015" cy="584795"/>
            <a:chOff x="1684741" y="3186732"/>
            <a:chExt cx="530027" cy="856197"/>
          </a:xfrm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8ABB65B-B8A5-4C0E-BE4C-E88A7BB3E8A2}"/>
                </a:ext>
              </a:extLst>
            </p:cNvPr>
            <p:cNvSpPr/>
            <p:nvPr/>
          </p:nvSpPr>
          <p:spPr>
            <a:xfrm>
              <a:off x="1817248" y="3777916"/>
              <a:ext cx="265013" cy="61157"/>
            </a:xfrm>
            <a:custGeom>
              <a:avLst/>
              <a:gdLst>
                <a:gd name="connsiteX0" fmla="*/ 30578 w 265013"/>
                <a:gd name="connsiteY0" fmla="*/ 0 h 61156"/>
                <a:gd name="connsiteX1" fmla="*/ 234435 w 265013"/>
                <a:gd name="connsiteY1" fmla="*/ 0 h 61156"/>
                <a:gd name="connsiteX2" fmla="*/ 265013 w 265013"/>
                <a:gd name="connsiteY2" fmla="*/ 30578 h 61156"/>
                <a:gd name="connsiteX3" fmla="*/ 234435 w 265013"/>
                <a:gd name="connsiteY3" fmla="*/ 61157 h 61156"/>
                <a:gd name="connsiteX4" fmla="*/ 30578 w 265013"/>
                <a:gd name="connsiteY4" fmla="*/ 61157 h 61156"/>
                <a:gd name="connsiteX5" fmla="*/ 0 w 265013"/>
                <a:gd name="connsiteY5" fmla="*/ 30578 h 61156"/>
                <a:gd name="connsiteX6" fmla="*/ 30578 w 265013"/>
                <a:gd name="connsiteY6" fmla="*/ 0 h 6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013" h="61156">
                  <a:moveTo>
                    <a:pt x="30578" y="0"/>
                  </a:moveTo>
                  <a:lnTo>
                    <a:pt x="234435" y="0"/>
                  </a:lnTo>
                  <a:cubicBezTo>
                    <a:pt x="251763" y="0"/>
                    <a:pt x="265013" y="13251"/>
                    <a:pt x="265013" y="30578"/>
                  </a:cubicBezTo>
                  <a:cubicBezTo>
                    <a:pt x="265013" y="47906"/>
                    <a:pt x="251763" y="61157"/>
                    <a:pt x="234435" y="61157"/>
                  </a:cubicBezTo>
                  <a:lnTo>
                    <a:pt x="30578" y="61157"/>
                  </a:lnTo>
                  <a:cubicBezTo>
                    <a:pt x="13251" y="61157"/>
                    <a:pt x="0" y="47906"/>
                    <a:pt x="0" y="30578"/>
                  </a:cubicBezTo>
                  <a:cubicBezTo>
                    <a:pt x="0" y="13251"/>
                    <a:pt x="13251" y="0"/>
                    <a:pt x="30578" y="0"/>
                  </a:cubicBezTo>
                  <a:close/>
                </a:path>
              </a:pathLst>
            </a:custGeom>
            <a:solidFill>
              <a:schemeClr val="accent1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dirty="0"/>
            </a:p>
          </p:txBody>
        </p:sp>
        <p:sp>
          <p:nvSpPr>
            <p:cNvPr id="33" name="Полилиния: фигура 32">
              <a:extLst>
                <a:ext uri="{FF2B5EF4-FFF2-40B4-BE49-F238E27FC236}">
                  <a16:creationId xmlns:a16="http://schemas.microsoft.com/office/drawing/2014/main" id="{D71DD07A-CE80-41D5-AEEB-65192AD34639}"/>
                </a:ext>
              </a:extLst>
            </p:cNvPr>
            <p:cNvSpPr/>
            <p:nvPr/>
          </p:nvSpPr>
          <p:spPr>
            <a:xfrm>
              <a:off x="1817248" y="3879844"/>
              <a:ext cx="265013" cy="61157"/>
            </a:xfrm>
            <a:custGeom>
              <a:avLst/>
              <a:gdLst>
                <a:gd name="connsiteX0" fmla="*/ 30578 w 265013"/>
                <a:gd name="connsiteY0" fmla="*/ 0 h 61156"/>
                <a:gd name="connsiteX1" fmla="*/ 234435 w 265013"/>
                <a:gd name="connsiteY1" fmla="*/ 0 h 61156"/>
                <a:gd name="connsiteX2" fmla="*/ 265013 w 265013"/>
                <a:gd name="connsiteY2" fmla="*/ 30578 h 61156"/>
                <a:gd name="connsiteX3" fmla="*/ 234435 w 265013"/>
                <a:gd name="connsiteY3" fmla="*/ 61157 h 61156"/>
                <a:gd name="connsiteX4" fmla="*/ 30578 w 265013"/>
                <a:gd name="connsiteY4" fmla="*/ 61157 h 61156"/>
                <a:gd name="connsiteX5" fmla="*/ 0 w 265013"/>
                <a:gd name="connsiteY5" fmla="*/ 30578 h 61156"/>
                <a:gd name="connsiteX6" fmla="*/ 30578 w 265013"/>
                <a:gd name="connsiteY6" fmla="*/ 0 h 6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013" h="61156">
                  <a:moveTo>
                    <a:pt x="30578" y="0"/>
                  </a:moveTo>
                  <a:lnTo>
                    <a:pt x="234435" y="0"/>
                  </a:lnTo>
                  <a:cubicBezTo>
                    <a:pt x="251763" y="0"/>
                    <a:pt x="265013" y="13251"/>
                    <a:pt x="265013" y="30578"/>
                  </a:cubicBezTo>
                  <a:cubicBezTo>
                    <a:pt x="265013" y="47906"/>
                    <a:pt x="251763" y="61157"/>
                    <a:pt x="234435" y="61157"/>
                  </a:cubicBezTo>
                  <a:lnTo>
                    <a:pt x="30578" y="61157"/>
                  </a:lnTo>
                  <a:cubicBezTo>
                    <a:pt x="13251" y="61157"/>
                    <a:pt x="0" y="47906"/>
                    <a:pt x="0" y="30578"/>
                  </a:cubicBezTo>
                  <a:cubicBezTo>
                    <a:pt x="0" y="13251"/>
                    <a:pt x="13251" y="0"/>
                    <a:pt x="30578" y="0"/>
                  </a:cubicBezTo>
                  <a:close/>
                </a:path>
              </a:pathLst>
            </a:custGeom>
            <a:solidFill>
              <a:schemeClr val="accent1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dirty="0"/>
            </a:p>
          </p:txBody>
        </p:sp>
        <p:sp>
          <p:nvSpPr>
            <p:cNvPr id="34" name="Полилиния: фигура 33">
              <a:extLst>
                <a:ext uri="{FF2B5EF4-FFF2-40B4-BE49-F238E27FC236}">
                  <a16:creationId xmlns:a16="http://schemas.microsoft.com/office/drawing/2014/main" id="{0522D638-DE3D-438D-8C73-954C32D8CB63}"/>
                </a:ext>
              </a:extLst>
            </p:cNvPr>
            <p:cNvSpPr/>
            <p:nvPr/>
          </p:nvSpPr>
          <p:spPr>
            <a:xfrm>
              <a:off x="1883501" y="3981772"/>
              <a:ext cx="132507" cy="61157"/>
            </a:xfrm>
            <a:custGeom>
              <a:avLst/>
              <a:gdLst>
                <a:gd name="connsiteX0" fmla="*/ 0 w 132506"/>
                <a:gd name="connsiteY0" fmla="*/ 0 h 61156"/>
                <a:gd name="connsiteX1" fmla="*/ 66253 w 132506"/>
                <a:gd name="connsiteY1" fmla="*/ 61157 h 61156"/>
                <a:gd name="connsiteX2" fmla="*/ 132507 w 132506"/>
                <a:gd name="connsiteY2" fmla="*/ 0 h 61156"/>
                <a:gd name="connsiteX3" fmla="*/ 0 w 132506"/>
                <a:gd name="connsiteY3" fmla="*/ 0 h 6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506" h="61156">
                  <a:moveTo>
                    <a:pt x="0" y="0"/>
                  </a:moveTo>
                  <a:cubicBezTo>
                    <a:pt x="3058" y="34656"/>
                    <a:pt x="31598" y="61157"/>
                    <a:pt x="66253" y="61157"/>
                  </a:cubicBezTo>
                  <a:cubicBezTo>
                    <a:pt x="100909" y="61157"/>
                    <a:pt x="129449" y="34656"/>
                    <a:pt x="13250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dirty="0"/>
            </a:p>
          </p:txBody>
        </p:sp>
        <p:sp>
          <p:nvSpPr>
            <p:cNvPr id="35" name="Полилиния: Фигура 34">
              <a:extLst>
                <a:ext uri="{FF2B5EF4-FFF2-40B4-BE49-F238E27FC236}">
                  <a16:creationId xmlns:a16="http://schemas.microsoft.com/office/drawing/2014/main" id="{01AB190E-B14D-440E-9910-B22D8C998B54}"/>
                </a:ext>
              </a:extLst>
            </p:cNvPr>
            <p:cNvSpPr/>
            <p:nvPr/>
          </p:nvSpPr>
          <p:spPr>
            <a:xfrm>
              <a:off x="1684741" y="3186732"/>
              <a:ext cx="530027" cy="550412"/>
            </a:xfrm>
            <a:custGeom>
              <a:avLst/>
              <a:gdLst>
                <a:gd name="connsiteX0" fmla="*/ 265013 w 530026"/>
                <a:gd name="connsiteY0" fmla="*/ 0 h 550412"/>
                <a:gd name="connsiteX1" fmla="*/ 265013 w 530026"/>
                <a:gd name="connsiteY1" fmla="*/ 0 h 550412"/>
                <a:gd name="connsiteX2" fmla="*/ 265013 w 530026"/>
                <a:gd name="connsiteY2" fmla="*/ 0 h 550412"/>
                <a:gd name="connsiteX3" fmla="*/ 0 w 530026"/>
                <a:gd name="connsiteY3" fmla="*/ 261956 h 550412"/>
                <a:gd name="connsiteX4" fmla="*/ 0 w 530026"/>
                <a:gd name="connsiteY4" fmla="*/ 271129 h 550412"/>
                <a:gd name="connsiteX5" fmla="*/ 18347 w 530026"/>
                <a:gd name="connsiteY5" fmla="*/ 362864 h 550412"/>
                <a:gd name="connsiteX6" fmla="*/ 64215 w 530026"/>
                <a:gd name="connsiteY6" fmla="*/ 438291 h 550412"/>
                <a:gd name="connsiteX7" fmla="*/ 126391 w 530026"/>
                <a:gd name="connsiteY7" fmla="*/ 539200 h 550412"/>
                <a:gd name="connsiteX8" fmla="*/ 144738 w 530026"/>
                <a:gd name="connsiteY8" fmla="*/ 550412 h 550412"/>
                <a:gd name="connsiteX9" fmla="*/ 385289 w 530026"/>
                <a:gd name="connsiteY9" fmla="*/ 550412 h 550412"/>
                <a:gd name="connsiteX10" fmla="*/ 403636 w 530026"/>
                <a:gd name="connsiteY10" fmla="*/ 539200 h 550412"/>
                <a:gd name="connsiteX11" fmla="*/ 465812 w 530026"/>
                <a:gd name="connsiteY11" fmla="*/ 438291 h 550412"/>
                <a:gd name="connsiteX12" fmla="*/ 511680 w 530026"/>
                <a:gd name="connsiteY12" fmla="*/ 362864 h 550412"/>
                <a:gd name="connsiteX13" fmla="*/ 530027 w 530026"/>
                <a:gd name="connsiteY13" fmla="*/ 271129 h 550412"/>
                <a:gd name="connsiteX14" fmla="*/ 530027 w 530026"/>
                <a:gd name="connsiteY14" fmla="*/ 261956 h 550412"/>
                <a:gd name="connsiteX15" fmla="*/ 265013 w 530026"/>
                <a:gd name="connsiteY15" fmla="*/ 0 h 550412"/>
                <a:gd name="connsiteX16" fmla="*/ 468870 w 530026"/>
                <a:gd name="connsiteY16" fmla="*/ 270110 h 550412"/>
                <a:gd name="connsiteX17" fmla="*/ 454600 w 530026"/>
                <a:gd name="connsiteY17" fmla="*/ 341460 h 550412"/>
                <a:gd name="connsiteX18" fmla="*/ 419944 w 530026"/>
                <a:gd name="connsiteY18" fmla="*/ 397520 h 550412"/>
                <a:gd name="connsiteX19" fmla="*/ 360826 w 530026"/>
                <a:gd name="connsiteY19" fmla="*/ 489256 h 550412"/>
                <a:gd name="connsiteX20" fmla="*/ 265013 w 530026"/>
                <a:gd name="connsiteY20" fmla="*/ 489256 h 550412"/>
                <a:gd name="connsiteX21" fmla="*/ 170220 w 530026"/>
                <a:gd name="connsiteY21" fmla="*/ 489256 h 550412"/>
                <a:gd name="connsiteX22" fmla="*/ 111102 w 530026"/>
                <a:gd name="connsiteY22" fmla="*/ 397520 h 550412"/>
                <a:gd name="connsiteX23" fmla="*/ 76446 w 530026"/>
                <a:gd name="connsiteY23" fmla="*/ 341460 h 550412"/>
                <a:gd name="connsiteX24" fmla="*/ 62176 w 530026"/>
                <a:gd name="connsiteY24" fmla="*/ 270110 h 550412"/>
                <a:gd name="connsiteX25" fmla="*/ 62176 w 530026"/>
                <a:gd name="connsiteY25" fmla="*/ 261956 h 550412"/>
                <a:gd name="connsiteX26" fmla="*/ 266033 w 530026"/>
                <a:gd name="connsiteY26" fmla="*/ 60138 h 550412"/>
                <a:gd name="connsiteX27" fmla="*/ 266033 w 530026"/>
                <a:gd name="connsiteY27" fmla="*/ 60138 h 550412"/>
                <a:gd name="connsiteX28" fmla="*/ 266033 w 530026"/>
                <a:gd name="connsiteY28" fmla="*/ 60138 h 550412"/>
                <a:gd name="connsiteX29" fmla="*/ 266033 w 530026"/>
                <a:gd name="connsiteY29" fmla="*/ 60138 h 550412"/>
                <a:gd name="connsiteX30" fmla="*/ 266033 w 530026"/>
                <a:gd name="connsiteY30" fmla="*/ 60138 h 550412"/>
                <a:gd name="connsiteX31" fmla="*/ 266033 w 530026"/>
                <a:gd name="connsiteY31" fmla="*/ 60138 h 550412"/>
                <a:gd name="connsiteX32" fmla="*/ 266033 w 530026"/>
                <a:gd name="connsiteY32" fmla="*/ 60138 h 550412"/>
                <a:gd name="connsiteX33" fmla="*/ 469889 w 530026"/>
                <a:gd name="connsiteY33" fmla="*/ 261956 h 550412"/>
                <a:gd name="connsiteX34" fmla="*/ 469889 w 530026"/>
                <a:gd name="connsiteY34" fmla="*/ 270110 h 55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0026" h="550412">
                  <a:moveTo>
                    <a:pt x="265013" y="0"/>
                  </a:moveTo>
                  <a:cubicBezTo>
                    <a:pt x="265013" y="0"/>
                    <a:pt x="265013" y="0"/>
                    <a:pt x="265013" y="0"/>
                  </a:cubicBezTo>
                  <a:cubicBezTo>
                    <a:pt x="265013" y="0"/>
                    <a:pt x="265013" y="0"/>
                    <a:pt x="265013" y="0"/>
                  </a:cubicBezTo>
                  <a:cubicBezTo>
                    <a:pt x="120275" y="1019"/>
                    <a:pt x="3058" y="117217"/>
                    <a:pt x="0" y="261956"/>
                  </a:cubicBezTo>
                  <a:lnTo>
                    <a:pt x="0" y="271129"/>
                  </a:lnTo>
                  <a:cubicBezTo>
                    <a:pt x="1019" y="302727"/>
                    <a:pt x="7135" y="333305"/>
                    <a:pt x="18347" y="362864"/>
                  </a:cubicBezTo>
                  <a:cubicBezTo>
                    <a:pt x="29559" y="390385"/>
                    <a:pt x="44848" y="415867"/>
                    <a:pt x="64215" y="438291"/>
                  </a:cubicBezTo>
                  <a:cubicBezTo>
                    <a:pt x="88678" y="464793"/>
                    <a:pt x="115179" y="516776"/>
                    <a:pt x="126391" y="539200"/>
                  </a:cubicBezTo>
                  <a:cubicBezTo>
                    <a:pt x="129449" y="546335"/>
                    <a:pt x="136584" y="550412"/>
                    <a:pt x="144738" y="550412"/>
                  </a:cubicBezTo>
                  <a:lnTo>
                    <a:pt x="385289" y="550412"/>
                  </a:lnTo>
                  <a:cubicBezTo>
                    <a:pt x="393443" y="550412"/>
                    <a:pt x="400578" y="546335"/>
                    <a:pt x="403636" y="539200"/>
                  </a:cubicBezTo>
                  <a:cubicBezTo>
                    <a:pt x="414848" y="516776"/>
                    <a:pt x="441349" y="464793"/>
                    <a:pt x="465812" y="438291"/>
                  </a:cubicBezTo>
                  <a:cubicBezTo>
                    <a:pt x="485178" y="415867"/>
                    <a:pt x="501487" y="390385"/>
                    <a:pt x="511680" y="362864"/>
                  </a:cubicBezTo>
                  <a:cubicBezTo>
                    <a:pt x="522892" y="333305"/>
                    <a:pt x="529008" y="302727"/>
                    <a:pt x="530027" y="271129"/>
                  </a:cubicBezTo>
                  <a:lnTo>
                    <a:pt x="530027" y="261956"/>
                  </a:lnTo>
                  <a:cubicBezTo>
                    <a:pt x="526969" y="117217"/>
                    <a:pt x="409752" y="1019"/>
                    <a:pt x="265013" y="0"/>
                  </a:cubicBezTo>
                  <a:close/>
                  <a:moveTo>
                    <a:pt x="468870" y="270110"/>
                  </a:moveTo>
                  <a:cubicBezTo>
                    <a:pt x="467851" y="294573"/>
                    <a:pt x="462754" y="319035"/>
                    <a:pt x="454600" y="341460"/>
                  </a:cubicBezTo>
                  <a:cubicBezTo>
                    <a:pt x="446446" y="361845"/>
                    <a:pt x="435234" y="381212"/>
                    <a:pt x="419944" y="397520"/>
                  </a:cubicBezTo>
                  <a:cubicBezTo>
                    <a:pt x="396501" y="426060"/>
                    <a:pt x="376115" y="456638"/>
                    <a:pt x="360826" y="489256"/>
                  </a:cubicBezTo>
                  <a:lnTo>
                    <a:pt x="265013" y="489256"/>
                  </a:lnTo>
                  <a:lnTo>
                    <a:pt x="170220" y="489256"/>
                  </a:lnTo>
                  <a:cubicBezTo>
                    <a:pt x="153912" y="456638"/>
                    <a:pt x="133526" y="426060"/>
                    <a:pt x="111102" y="397520"/>
                  </a:cubicBezTo>
                  <a:cubicBezTo>
                    <a:pt x="96832" y="381212"/>
                    <a:pt x="84600" y="361845"/>
                    <a:pt x="76446" y="341460"/>
                  </a:cubicBezTo>
                  <a:cubicBezTo>
                    <a:pt x="67273" y="319035"/>
                    <a:pt x="63196" y="294573"/>
                    <a:pt x="62176" y="270110"/>
                  </a:cubicBezTo>
                  <a:lnTo>
                    <a:pt x="62176" y="261956"/>
                  </a:lnTo>
                  <a:cubicBezTo>
                    <a:pt x="64215" y="150854"/>
                    <a:pt x="154931" y="61157"/>
                    <a:pt x="266033" y="60138"/>
                  </a:cubicBezTo>
                  <a:lnTo>
                    <a:pt x="266033" y="60138"/>
                  </a:lnTo>
                  <a:lnTo>
                    <a:pt x="266033" y="60138"/>
                  </a:lnTo>
                  <a:cubicBezTo>
                    <a:pt x="266033" y="60138"/>
                    <a:pt x="266033" y="60138"/>
                    <a:pt x="266033" y="60138"/>
                  </a:cubicBezTo>
                  <a:cubicBezTo>
                    <a:pt x="266033" y="60138"/>
                    <a:pt x="266033" y="60138"/>
                    <a:pt x="266033" y="60138"/>
                  </a:cubicBezTo>
                  <a:lnTo>
                    <a:pt x="266033" y="60138"/>
                  </a:lnTo>
                  <a:lnTo>
                    <a:pt x="266033" y="60138"/>
                  </a:lnTo>
                  <a:cubicBezTo>
                    <a:pt x="377134" y="61157"/>
                    <a:pt x="467851" y="149835"/>
                    <a:pt x="469889" y="261956"/>
                  </a:cubicBezTo>
                  <a:lnTo>
                    <a:pt x="469889" y="270110"/>
                  </a:lnTo>
                  <a:close/>
                </a:path>
              </a:pathLst>
            </a:custGeom>
            <a:solidFill>
              <a:schemeClr val="accent1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dirty="0"/>
            </a:p>
          </p:txBody>
        </p:sp>
      </p:grp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C3FC51DE-D10A-4DE8-A7E3-22FA2E4F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877" y="5904087"/>
            <a:ext cx="6058183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2" name="Номер слайда 51">
            <a:extLst>
              <a:ext uri="{FF2B5EF4-FFF2-40B4-BE49-F238E27FC236}">
                <a16:creationId xmlns:a16="http://schemas.microsoft.com/office/drawing/2014/main" id="{947A81F6-261F-44F4-B660-7BD323AE29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/>
              <a:t>2</a:t>
            </a:fld>
            <a:endParaRPr lang="ru-RU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CDC0198-E919-4071-9C4B-5B3D19A46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713143" y="3198674"/>
            <a:ext cx="906419" cy="906419"/>
            <a:chOff x="5482999" y="1607028"/>
            <a:chExt cx="1200866" cy="1200866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667DDF34-4085-4945-A320-585AC8EBAAF2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ED521D40-9109-4214-B458-FAB53B1DA80D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043203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194DA0-A357-4AD3-B160-3A3E5738F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Основними показниками ефективності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9AF3AA-2C04-4FCF-985D-C63FD573DD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uk-UA" dirty="0"/>
              <a:t>підвищення позицій у індексі людського розвитку, зменшення рівнів смертності та бідності населення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5BA4EC-98BF-4FD9-B46B-8F22A9015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3</a:t>
            </a:fld>
            <a:endParaRPr lang="ru-RU" noProof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B4A0F8-D7C1-458B-B447-70A01A8D4594}"/>
              </a:ext>
            </a:extLst>
          </p:cNvPr>
          <p:cNvSpPr/>
          <p:nvPr/>
        </p:nvSpPr>
        <p:spPr>
          <a:xfrm>
            <a:off x="684000" y="2885208"/>
            <a:ext cx="108917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досягнення пріоритетної цілі – сталого розвитку людського капіталу в Україні – передбачено низку трансформацій у ключових соціальних сферах, однією з яких є забезпечення рівного доступу громадян до якісних медичних послуг шляхом створення нової організації системи охорони здоров’я, що базується на засадах медичного страхування, реформування та вдосконалення медичної допомоги.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941606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 descr="Врач, указывающий на снимки компьютерной томографии">
            <a:extLst>
              <a:ext uri="{FF2B5EF4-FFF2-40B4-BE49-F238E27FC236}">
                <a16:creationId xmlns:a16="http://schemas.microsoft.com/office/drawing/2014/main" id="{51DAB4F3-6A41-481C-8A3E-932EDFC9FE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000" y="179109"/>
            <a:ext cx="11832000" cy="6513922"/>
          </a:xfrm>
        </p:spPr>
      </p:pic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3CBC84C2-2B48-4B15-A420-8B5F2BDE23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34E91A8-F608-453C-810A-BE9918180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 err="1"/>
              <a:t>заклади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DDB908-45C5-4999-982F-0A82DA013F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B821A5-5262-4D44-AFEB-D049F229C8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9512" y="3103004"/>
            <a:ext cx="1652587" cy="435600"/>
          </a:xfrm>
        </p:spPr>
        <p:txBody>
          <a:bodyPr rtlCol="0"/>
          <a:lstStyle/>
          <a:p>
            <a:pPr rtl="0"/>
            <a:r>
              <a:rPr lang="ru-RU" sz="2200" dirty="0"/>
              <a:t>30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327E535-262E-40B8-A9E1-0C08FFD80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2100" y="3668233"/>
            <a:ext cx="1904200" cy="873281"/>
          </a:xfrm>
        </p:spPr>
        <p:txBody>
          <a:bodyPr rtlCol="0"/>
          <a:lstStyle/>
          <a:p>
            <a:r>
              <a:rPr lang="uk-UA" dirty="0"/>
              <a:t>Центрів первинної медико-санітарної допомоги</a:t>
            </a:r>
            <a:endParaRPr lang="ru-RU" spc="-2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030E095F-965E-476E-B681-EE615BECB0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306985" y="3097188"/>
            <a:ext cx="1652587" cy="435600"/>
          </a:xfrm>
        </p:spPr>
        <p:txBody>
          <a:bodyPr rtlCol="0"/>
          <a:lstStyle/>
          <a:p>
            <a:pPr rtl="0"/>
            <a:r>
              <a:rPr lang="ru-RU" sz="2200" spc="-20" dirty="0"/>
              <a:t>6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AA5735F7-BDC6-4ACD-B0DE-4AB63D30BA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06771" y="3695377"/>
            <a:ext cx="1652801" cy="846137"/>
          </a:xfrm>
        </p:spPr>
        <p:txBody>
          <a:bodyPr rtlCol="0"/>
          <a:lstStyle/>
          <a:p>
            <a:r>
              <a:rPr lang="uk-UA" dirty="0"/>
              <a:t>самостійних АЗПСМ</a:t>
            </a:r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405F6BC-5682-4AA1-9F61-DDF021E685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77235" y="2397150"/>
            <a:ext cx="1192365" cy="435600"/>
          </a:xfrm>
        </p:spPr>
        <p:txBody>
          <a:bodyPr rtlCol="0"/>
          <a:lstStyle/>
          <a:p>
            <a:pPr rtl="0"/>
            <a:r>
              <a:rPr lang="ru-RU" sz="2200" dirty="0"/>
              <a:t>34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7BC20BC-85E6-48CD-B755-5D4149953C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077235" y="3799847"/>
            <a:ext cx="2549900" cy="741666"/>
          </a:xfrm>
        </p:spPr>
        <p:txBody>
          <a:bodyPr rtlCol="0"/>
          <a:lstStyle/>
          <a:p>
            <a:r>
              <a:rPr lang="uk-UA" dirty="0"/>
              <a:t>на вторинному</a:t>
            </a:r>
            <a:br>
              <a:rPr lang="uk-UA" dirty="0"/>
            </a:br>
            <a:r>
              <a:rPr lang="uk-UA" dirty="0"/>
              <a:t>рівні</a:t>
            </a:r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E10C0A43-6ED0-45F1-9DF9-5F2F32278B1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831412" y="3097188"/>
            <a:ext cx="1652587" cy="435600"/>
          </a:xfrm>
        </p:spPr>
        <p:txBody>
          <a:bodyPr rtlCol="0"/>
          <a:lstStyle/>
          <a:p>
            <a:pPr rtl="0"/>
            <a:r>
              <a:rPr lang="ru-RU" sz="2200" dirty="0"/>
              <a:t>15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978028AA-13B5-4B26-947A-231084A75C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57654" y="3695377"/>
            <a:ext cx="1999889" cy="846137"/>
          </a:xfrm>
        </p:spPr>
        <p:txBody>
          <a:bodyPr rtlCol="0"/>
          <a:lstStyle/>
          <a:p>
            <a:pPr rtl="0"/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uk-UA" dirty="0"/>
              <a:t>заклади</a:t>
            </a:r>
          </a:p>
        </p:txBody>
      </p:sp>
      <p:sp>
        <p:nvSpPr>
          <p:cNvPr id="15" name="Подзаголовок 14">
            <a:extLst>
              <a:ext uri="{FF2B5EF4-FFF2-40B4-BE49-F238E27FC236}">
                <a16:creationId xmlns:a16="http://schemas.microsoft.com/office/drawing/2014/main" id="{65657426-6073-47AB-BB7D-5ED2CAFD6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5772" y="5137535"/>
            <a:ext cx="9078680" cy="620016"/>
          </a:xfrm>
        </p:spPr>
        <p:txBody>
          <a:bodyPr rtlCol="0"/>
          <a:lstStyle/>
          <a:p>
            <a:r>
              <a:rPr lang="uk-UA" dirty="0"/>
              <a:t>Медичну допомогу населенню області забезпечують</a:t>
            </a:r>
            <a:endParaRPr lang="ru-RU" dirty="0"/>
          </a:p>
        </p:txBody>
      </p:sp>
      <p:sp>
        <p:nvSpPr>
          <p:cNvPr id="19" name="объект 7" descr="Бежевый прямоугольник">
            <a:extLst>
              <a:ext uri="{FF2B5EF4-FFF2-40B4-BE49-F238E27FC236}">
                <a16:creationId xmlns:a16="http://schemas.microsoft.com/office/drawing/2014/main" id="{9B6BE182-7444-49DA-B6FA-215DD68D50CA}"/>
              </a:ext>
            </a:extLst>
          </p:cNvPr>
          <p:cNvSpPr/>
          <p:nvPr/>
        </p:nvSpPr>
        <p:spPr bwMode="white">
          <a:xfrm>
            <a:off x="722099" y="1322787"/>
            <a:ext cx="2520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CC6D3F76-4C60-4559-AE48-60D6FBDC4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3116843" y="4527746"/>
            <a:ext cx="0" cy="311308"/>
          </a:xfrm>
          <a:prstGeom prst="line">
            <a:avLst/>
          </a:prstGeom>
          <a:ln w="3175">
            <a:solidFill>
              <a:schemeClr val="bg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3CA93ACF-485A-4938-9815-8D5DFE312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323114" y="4527746"/>
            <a:ext cx="1" cy="311308"/>
          </a:xfrm>
          <a:prstGeom prst="line">
            <a:avLst/>
          </a:prstGeom>
          <a:ln w="3175">
            <a:solidFill>
              <a:schemeClr val="bg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48070A33-7382-44AE-AC77-685B09986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8332700" y="4527746"/>
            <a:ext cx="0" cy="311308"/>
          </a:xfrm>
          <a:prstGeom prst="line">
            <a:avLst/>
          </a:prstGeom>
          <a:ln w="3175">
            <a:solidFill>
              <a:schemeClr val="bg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79784603-2F8F-493A-894B-9ECFC3587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1115" y="5747713"/>
            <a:ext cx="7431941" cy="45719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cxnSp>
        <p:nvCxnSpPr>
          <p:cNvPr id="62" name="Соединительная линия: изогнутая 61">
            <a:extLst>
              <a:ext uri="{FF2B5EF4-FFF2-40B4-BE49-F238E27FC236}">
                <a16:creationId xmlns:a16="http://schemas.microsoft.com/office/drawing/2014/main" id="{9A6C85E8-3D95-45FE-A577-C08E6E920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" idx="2"/>
            <a:endCxn id="15" idx="0"/>
          </p:cNvCxnSpPr>
          <p:nvPr/>
        </p:nvCxnSpPr>
        <p:spPr>
          <a:xfrm rot="16200000" flipH="1">
            <a:off x="3321646" y="2374068"/>
            <a:ext cx="596021" cy="4930912"/>
          </a:xfrm>
          <a:prstGeom prst="bentConnector3">
            <a:avLst>
              <a:gd name="adj1" fmla="val 50000"/>
            </a:avLst>
          </a:prstGeom>
          <a:ln w="3175">
            <a:solidFill>
              <a:schemeClr val="bg2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оединительная линия: изогнутая 69">
            <a:extLst>
              <a:ext uri="{FF2B5EF4-FFF2-40B4-BE49-F238E27FC236}">
                <a16:creationId xmlns:a16="http://schemas.microsoft.com/office/drawing/2014/main" id="{F1BB5F7E-073B-4BF0-8FA1-F724BA8DB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rot="5400000">
            <a:off x="8073346" y="2553281"/>
            <a:ext cx="596021" cy="4572487"/>
          </a:xfrm>
          <a:prstGeom prst="bentConnector3">
            <a:avLst>
              <a:gd name="adj1" fmla="val 50000"/>
            </a:avLst>
          </a:prstGeom>
          <a:ln w="3175">
            <a:solidFill>
              <a:schemeClr val="bg2"/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E2935599-B9F0-4312-864E-F6E3EF1AA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2716308" y="2224959"/>
            <a:ext cx="896287" cy="745643"/>
            <a:chOff x="1824638" y="1733550"/>
            <a:chExt cx="1192959" cy="992451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56718F85-02C5-4814-847B-818C8CCE6A2E}"/>
                </a:ext>
              </a:extLst>
            </p:cNvPr>
            <p:cNvSpPr/>
            <p:nvPr/>
          </p:nvSpPr>
          <p:spPr>
            <a:xfrm>
              <a:off x="1824638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6B5C2063-3BBD-48BC-BDD6-D5E9563B1934}"/>
                </a:ext>
              </a:extLst>
            </p:cNvPr>
            <p:cNvSpPr/>
            <p:nvPr/>
          </p:nvSpPr>
          <p:spPr>
            <a:xfrm>
              <a:off x="1925901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645F4DD1-5663-4019-891C-8821ED8AC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410794" y="1478933"/>
            <a:ext cx="537992" cy="745643"/>
            <a:chOff x="5482999" y="1607028"/>
            <a:chExt cx="1200866" cy="1200866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9AAD7458-0E1F-4289-885E-7991DEFE6E7D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2C5F22B3-BA39-4DDB-9CD2-F9F1183608D0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ACC6B18-DB03-4AC5-B015-6374FF16D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0310145" y="2224959"/>
            <a:ext cx="926876" cy="745643"/>
            <a:chOff x="7901577" y="2268089"/>
            <a:chExt cx="926876" cy="745643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FBAA099B-7326-44B7-B125-672BA72A6C05}"/>
                </a:ext>
              </a:extLst>
            </p:cNvPr>
            <p:cNvSpPr/>
            <p:nvPr/>
          </p:nvSpPr>
          <p:spPr>
            <a:xfrm flipH="1">
              <a:off x="8516862" y="2268089"/>
              <a:ext cx="311591" cy="745643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06107D1A-01D9-4CE4-9A22-FC55274F17C6}"/>
                </a:ext>
              </a:extLst>
            </p:cNvPr>
            <p:cNvSpPr/>
            <p:nvPr/>
          </p:nvSpPr>
          <p:spPr>
            <a:xfrm flipH="1">
              <a:off x="7901577" y="2332794"/>
              <a:ext cx="781787" cy="616234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95074261-BBC0-4AF3-AF09-C64386DBB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949886" y="2224959"/>
            <a:ext cx="926876" cy="745643"/>
            <a:chOff x="7901577" y="2268089"/>
            <a:chExt cx="926876" cy="745643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C4BF8F4D-C494-48D1-8EDB-FE34A665FBEE}"/>
                </a:ext>
              </a:extLst>
            </p:cNvPr>
            <p:cNvSpPr/>
            <p:nvPr/>
          </p:nvSpPr>
          <p:spPr>
            <a:xfrm flipH="1">
              <a:off x="8516862" y="2268089"/>
              <a:ext cx="311591" cy="745643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EF7A8167-402E-4636-8949-042E663C233E}"/>
                </a:ext>
              </a:extLst>
            </p:cNvPr>
            <p:cNvSpPr/>
            <p:nvPr/>
          </p:nvSpPr>
          <p:spPr>
            <a:xfrm flipH="1">
              <a:off x="7901577" y="2332794"/>
              <a:ext cx="781787" cy="616234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64" name="Текст 8">
            <a:extLst>
              <a:ext uri="{FF2B5EF4-FFF2-40B4-BE49-F238E27FC236}">
                <a16:creationId xmlns:a16="http://schemas.microsoft.com/office/drawing/2014/main" id="{AAC3811D-1583-4748-9348-49188B0BD680}"/>
              </a:ext>
            </a:extLst>
          </p:cNvPr>
          <p:cNvSpPr txBox="1">
            <a:spLocks/>
          </p:cNvSpPr>
          <p:nvPr/>
        </p:nvSpPr>
        <p:spPr>
          <a:xfrm>
            <a:off x="5452132" y="2397150"/>
            <a:ext cx="1192365" cy="435600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/>
              <a:t>7</a:t>
            </a: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53762AFD-78E7-41C6-8450-4785C5F42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5779318" y="1478933"/>
            <a:ext cx="537992" cy="745643"/>
            <a:chOff x="5482999" y="1607028"/>
            <a:chExt cx="1200866" cy="1200866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1C5A0CA8-3D3F-4275-8F26-C5B137695C8B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901B72BA-CFA6-4C1B-A6BF-CB50DBD15634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80" name="Текст 79">
            <a:extLst>
              <a:ext uri="{FF2B5EF4-FFF2-40B4-BE49-F238E27FC236}">
                <a16:creationId xmlns:a16="http://schemas.microsoft.com/office/drawing/2014/main" id="{01E0D1F9-E6F5-41DE-8756-EB870329435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95102" y="3799847"/>
            <a:ext cx="2549893" cy="846137"/>
          </a:xfrm>
        </p:spPr>
        <p:txBody>
          <a:bodyPr/>
          <a:lstStyle/>
          <a:p>
            <a:r>
              <a:rPr lang="uk-UA" dirty="0"/>
              <a:t>на третинному</a:t>
            </a:r>
            <a:br>
              <a:rPr lang="uk-UA" dirty="0"/>
            </a:br>
            <a:r>
              <a:rPr lang="uk-UA" dirty="0"/>
              <a:t>рівні</a:t>
            </a:r>
          </a:p>
        </p:txBody>
      </p:sp>
      <p:sp>
        <p:nvSpPr>
          <p:cNvPr id="84" name="Текст 9">
            <a:extLst>
              <a:ext uri="{FF2B5EF4-FFF2-40B4-BE49-F238E27FC236}">
                <a16:creationId xmlns:a16="http://schemas.microsoft.com/office/drawing/2014/main" id="{F56F6549-D5E4-4649-B3A7-51C8AF7FDF00}"/>
              </a:ext>
            </a:extLst>
          </p:cNvPr>
          <p:cNvSpPr txBox="1">
            <a:spLocks/>
          </p:cNvSpPr>
          <p:nvPr/>
        </p:nvSpPr>
        <p:spPr>
          <a:xfrm>
            <a:off x="4077235" y="3034449"/>
            <a:ext cx="1192365" cy="633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dirty="0"/>
              <a:t>ліжкових заклади</a:t>
            </a:r>
            <a:endParaRPr lang="ru-RU" sz="1400" dirty="0"/>
          </a:p>
        </p:txBody>
      </p:sp>
      <p:sp>
        <p:nvSpPr>
          <p:cNvPr id="85" name="Текст 9">
            <a:extLst>
              <a:ext uri="{FF2B5EF4-FFF2-40B4-BE49-F238E27FC236}">
                <a16:creationId xmlns:a16="http://schemas.microsoft.com/office/drawing/2014/main" id="{15F6094F-D936-4964-8A88-EAE07489E1A8}"/>
              </a:ext>
            </a:extLst>
          </p:cNvPr>
          <p:cNvSpPr txBox="1">
            <a:spLocks/>
          </p:cNvSpPr>
          <p:nvPr/>
        </p:nvSpPr>
        <p:spPr>
          <a:xfrm>
            <a:off x="5434774" y="3034449"/>
            <a:ext cx="1192365" cy="633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dirty="0"/>
              <a:t>амбулаторно-поліклінічних</a:t>
            </a:r>
            <a:endParaRPr lang="ru-RU" sz="1400" dirty="0"/>
          </a:p>
        </p:txBody>
      </p:sp>
      <p:sp>
        <p:nvSpPr>
          <p:cNvPr id="86" name="Текст 8">
            <a:extLst>
              <a:ext uri="{FF2B5EF4-FFF2-40B4-BE49-F238E27FC236}">
                <a16:creationId xmlns:a16="http://schemas.microsoft.com/office/drawing/2014/main" id="{4185FF7B-1BF9-45FE-991D-DB1DEC582E52}"/>
              </a:ext>
            </a:extLst>
          </p:cNvPr>
          <p:cNvSpPr txBox="1">
            <a:spLocks/>
          </p:cNvSpPr>
          <p:nvPr/>
        </p:nvSpPr>
        <p:spPr>
          <a:xfrm>
            <a:off x="6995102" y="2372729"/>
            <a:ext cx="1192365" cy="435600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/>
              <a:t>14</a:t>
            </a:r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74224564-5573-4A1F-8A6C-0779E8FB4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328661" y="1454512"/>
            <a:ext cx="537992" cy="745643"/>
            <a:chOff x="5482999" y="1607028"/>
            <a:chExt cx="1200866" cy="1200866"/>
          </a:xfrm>
        </p:grpSpPr>
        <p:sp>
          <p:nvSpPr>
            <p:cNvPr id="88" name="Прямоугольник 87">
              <a:extLst>
                <a:ext uri="{FF2B5EF4-FFF2-40B4-BE49-F238E27FC236}">
                  <a16:creationId xmlns:a16="http://schemas.microsoft.com/office/drawing/2014/main" id="{724E58EF-2009-4E31-B5CD-0801E0CBABCB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239CF484-9A49-40D5-894E-C50AF85E333A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91" name="Текст 8">
            <a:extLst>
              <a:ext uri="{FF2B5EF4-FFF2-40B4-BE49-F238E27FC236}">
                <a16:creationId xmlns:a16="http://schemas.microsoft.com/office/drawing/2014/main" id="{367CC3AA-C361-42FD-98BD-BBB2C356DCBF}"/>
              </a:ext>
            </a:extLst>
          </p:cNvPr>
          <p:cNvSpPr txBox="1">
            <a:spLocks/>
          </p:cNvSpPr>
          <p:nvPr/>
        </p:nvSpPr>
        <p:spPr>
          <a:xfrm>
            <a:off x="8369999" y="2372729"/>
            <a:ext cx="1192365" cy="435600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/>
              <a:t>5</a:t>
            </a:r>
          </a:p>
        </p:txBody>
      </p: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C313C25C-6D6E-4697-BA1A-E06BC6A8B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8697185" y="1454512"/>
            <a:ext cx="537992" cy="745643"/>
            <a:chOff x="5482999" y="1607028"/>
            <a:chExt cx="1200866" cy="1200866"/>
          </a:xfrm>
        </p:grpSpPr>
        <p:sp>
          <p:nvSpPr>
            <p:cNvPr id="93" name="Прямоугольник 92">
              <a:extLst>
                <a:ext uri="{FF2B5EF4-FFF2-40B4-BE49-F238E27FC236}">
                  <a16:creationId xmlns:a16="http://schemas.microsoft.com/office/drawing/2014/main" id="{142FAF48-6403-4FEE-ADDC-0B3C3B2C1701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4" name="Прямоугольник 93">
              <a:extLst>
                <a:ext uri="{FF2B5EF4-FFF2-40B4-BE49-F238E27FC236}">
                  <a16:creationId xmlns:a16="http://schemas.microsoft.com/office/drawing/2014/main" id="{B83282BC-7148-4644-96F5-2F4B80134C01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95" name="Текст 9">
            <a:extLst>
              <a:ext uri="{FF2B5EF4-FFF2-40B4-BE49-F238E27FC236}">
                <a16:creationId xmlns:a16="http://schemas.microsoft.com/office/drawing/2014/main" id="{8AE2CD8B-AC70-4041-BA9C-4F3C4CA76AAD}"/>
              </a:ext>
            </a:extLst>
          </p:cNvPr>
          <p:cNvSpPr txBox="1">
            <a:spLocks/>
          </p:cNvSpPr>
          <p:nvPr/>
        </p:nvSpPr>
        <p:spPr>
          <a:xfrm>
            <a:off x="6995102" y="3010028"/>
            <a:ext cx="1192365" cy="633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dirty="0"/>
              <a:t>ліжкових заклади</a:t>
            </a:r>
            <a:endParaRPr lang="ru-RU" sz="1400" dirty="0"/>
          </a:p>
        </p:txBody>
      </p:sp>
      <p:sp>
        <p:nvSpPr>
          <p:cNvPr id="96" name="Текст 9">
            <a:extLst>
              <a:ext uri="{FF2B5EF4-FFF2-40B4-BE49-F238E27FC236}">
                <a16:creationId xmlns:a16="http://schemas.microsoft.com/office/drawing/2014/main" id="{6393079B-FE5A-4C1B-B331-44C2AF1CE7DE}"/>
              </a:ext>
            </a:extLst>
          </p:cNvPr>
          <p:cNvSpPr txBox="1">
            <a:spLocks/>
          </p:cNvSpPr>
          <p:nvPr/>
        </p:nvSpPr>
        <p:spPr>
          <a:xfrm>
            <a:off x="8352641" y="3010028"/>
            <a:ext cx="1192365" cy="633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1400" dirty="0"/>
              <a:t>амбулаторно-поліклінічних</a:t>
            </a:r>
            <a:endParaRPr lang="ru-RU" sz="1400" dirty="0"/>
          </a:p>
        </p:txBody>
      </p: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657EB757-1A59-4487-8329-48C9D763F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679790" y="3492737"/>
            <a:ext cx="1" cy="311308"/>
          </a:xfrm>
          <a:prstGeom prst="line">
            <a:avLst/>
          </a:prstGeom>
          <a:ln w="3175">
            <a:solidFill>
              <a:schemeClr val="bg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>
            <a:extLst>
              <a:ext uri="{FF2B5EF4-FFF2-40B4-BE49-F238E27FC236}">
                <a16:creationId xmlns:a16="http://schemas.microsoft.com/office/drawing/2014/main" id="{3BDF7679-977A-4396-B4D3-CBFE783E2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29888" y="3481656"/>
            <a:ext cx="1" cy="311308"/>
          </a:xfrm>
          <a:prstGeom prst="line">
            <a:avLst/>
          </a:prstGeom>
          <a:ln w="3175">
            <a:solidFill>
              <a:schemeClr val="bg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3E0FB58A-F349-4650-AB81-3065A1701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597656" y="3481655"/>
            <a:ext cx="1" cy="311308"/>
          </a:xfrm>
          <a:prstGeom prst="line">
            <a:avLst/>
          </a:prstGeom>
          <a:ln w="3175">
            <a:solidFill>
              <a:schemeClr val="bg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>
            <a:extLst>
              <a:ext uri="{FF2B5EF4-FFF2-40B4-BE49-F238E27FC236}">
                <a16:creationId xmlns:a16="http://schemas.microsoft.com/office/drawing/2014/main" id="{EDD703EE-4DBF-4B4B-ABD1-1F0CAF636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9020943" y="3481655"/>
            <a:ext cx="1" cy="311308"/>
          </a:xfrm>
          <a:prstGeom prst="line">
            <a:avLst/>
          </a:prstGeom>
          <a:ln w="3175">
            <a:solidFill>
              <a:schemeClr val="bg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691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CA2F6A-636F-4857-B3DF-84C40FD31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uk-UA" dirty="0"/>
              <a:t>покращення</a:t>
            </a:r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26DEDAB-4595-4AAB-8FB4-F3036F68D7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A36087DB-FF15-448E-ACA3-0466788AFD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rtlCol="0"/>
          <a:lstStyle/>
          <a:p>
            <a:r>
              <a:rPr lang="uk-UA" dirty="0"/>
              <a:t>матеріально-технічної бази закладів охорони здоров’я</a:t>
            </a:r>
            <a:endParaRPr lang="ru-RU" dirty="0"/>
          </a:p>
        </p:txBody>
      </p:sp>
      <p:sp>
        <p:nvSpPr>
          <p:cNvPr id="9" name="объект 7" descr="Бежевый прямоугольник">
            <a:extLst>
              <a:ext uri="{FF2B5EF4-FFF2-40B4-BE49-F238E27FC236}">
                <a16:creationId xmlns:a16="http://schemas.microsoft.com/office/drawing/2014/main" id="{C88E3957-6CDD-4061-AA83-A074A57C9C12}"/>
              </a:ext>
            </a:extLst>
          </p:cNvPr>
          <p:cNvSpPr/>
          <p:nvPr/>
        </p:nvSpPr>
        <p:spPr bwMode="white">
          <a:xfrm>
            <a:off x="722099" y="1322787"/>
            <a:ext cx="4104000" cy="0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graphicFrame>
        <p:nvGraphicFramePr>
          <p:cNvPr id="14" name="Диаграмма 13">
            <a:extLst>
              <a:ext uri="{FF2B5EF4-FFF2-40B4-BE49-F238E27FC236}">
                <a16:creationId xmlns:a16="http://schemas.microsoft.com/office/drawing/2014/main" id="{2E280A34-4B36-4F7F-A9B3-3D139F10E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2440517"/>
              </p:ext>
            </p:extLst>
          </p:nvPr>
        </p:nvGraphicFramePr>
        <p:xfrm>
          <a:off x="1000251" y="1677250"/>
          <a:ext cx="1769456" cy="216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вал 14">
            <a:extLst>
              <a:ext uri="{FF2B5EF4-FFF2-40B4-BE49-F238E27FC236}">
                <a16:creationId xmlns:a16="http://schemas.microsoft.com/office/drawing/2014/main" id="{7AFE01DB-3E02-4464-8E1B-E6586C22A611}"/>
              </a:ext>
            </a:extLst>
          </p:cNvPr>
          <p:cNvSpPr/>
          <p:nvPr/>
        </p:nvSpPr>
        <p:spPr>
          <a:xfrm>
            <a:off x="1520495" y="2514390"/>
            <a:ext cx="756000" cy="756000"/>
          </a:xfrm>
          <a:prstGeom prst="ellipse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ru-RU" sz="2000" dirty="0">
                <a:solidFill>
                  <a:schemeClr val="bg1"/>
                </a:solidFill>
                <a:latin typeface="+mj-lt"/>
                <a:ea typeface="Lato Black" panose="020F0502020204030203" pitchFamily="34" charset="0"/>
                <a:cs typeface="Lato Black" panose="020F0502020204030203" pitchFamily="34" charset="0"/>
              </a:rPr>
              <a:t>154</a:t>
            </a:r>
          </a:p>
        </p:txBody>
      </p:sp>
      <p:graphicFrame>
        <p:nvGraphicFramePr>
          <p:cNvPr id="16" name="Диаграмма 15">
            <a:extLst>
              <a:ext uri="{FF2B5EF4-FFF2-40B4-BE49-F238E27FC236}">
                <a16:creationId xmlns:a16="http://schemas.microsoft.com/office/drawing/2014/main" id="{25D16D4D-7FFE-4B6D-9DF1-9256D3CB6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0066861"/>
              </p:ext>
            </p:extLst>
          </p:nvPr>
        </p:nvGraphicFramePr>
        <p:xfrm>
          <a:off x="3130405" y="1677250"/>
          <a:ext cx="1769456" cy="216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D9564758-0CAF-4BB1-82E0-715E2BDC6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633538"/>
              </p:ext>
            </p:extLst>
          </p:nvPr>
        </p:nvGraphicFramePr>
        <p:xfrm>
          <a:off x="5238992" y="1677250"/>
          <a:ext cx="1769456" cy="216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A155F3D4-D6D7-4353-9D1B-6B845675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5465150"/>
              </p:ext>
            </p:extLst>
          </p:nvPr>
        </p:nvGraphicFramePr>
        <p:xfrm>
          <a:off x="7390713" y="1677250"/>
          <a:ext cx="1769456" cy="216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Диаграмма 21">
            <a:extLst>
              <a:ext uri="{FF2B5EF4-FFF2-40B4-BE49-F238E27FC236}">
                <a16:creationId xmlns:a16="http://schemas.microsoft.com/office/drawing/2014/main" id="{7C2B1B69-3491-4723-B7A7-BB86FEFB7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9941993"/>
              </p:ext>
            </p:extLst>
          </p:nvPr>
        </p:nvGraphicFramePr>
        <p:xfrm>
          <a:off x="9520866" y="1677250"/>
          <a:ext cx="1769456" cy="216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Овал 23">
            <a:extLst>
              <a:ext uri="{FF2B5EF4-FFF2-40B4-BE49-F238E27FC236}">
                <a16:creationId xmlns:a16="http://schemas.microsoft.com/office/drawing/2014/main" id="{BCEEAC69-6650-4332-B226-03DCBCC2ABD3}"/>
              </a:ext>
            </a:extLst>
          </p:cNvPr>
          <p:cNvSpPr/>
          <p:nvPr/>
        </p:nvSpPr>
        <p:spPr>
          <a:xfrm>
            <a:off x="3651983" y="2514390"/>
            <a:ext cx="756000" cy="75600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ru-RU" sz="2000" dirty="0">
                <a:solidFill>
                  <a:schemeClr val="bg1"/>
                </a:solidFill>
                <a:latin typeface="+mj-lt"/>
                <a:ea typeface="Lato Black" panose="020F0502020204030203" pitchFamily="34" charset="0"/>
                <a:cs typeface="Lato Black" panose="020F0502020204030203" pitchFamily="34" charset="0"/>
              </a:rPr>
              <a:t>155</a:t>
            </a: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6481C18F-F6FB-440A-BE2F-F7F941E48C5C}"/>
              </a:ext>
            </a:extLst>
          </p:cNvPr>
          <p:cNvSpPr/>
          <p:nvPr/>
        </p:nvSpPr>
        <p:spPr>
          <a:xfrm>
            <a:off x="5783471" y="2514390"/>
            <a:ext cx="756000" cy="75600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ru-RU" sz="2000" dirty="0">
                <a:solidFill>
                  <a:schemeClr val="bg1"/>
                </a:solidFill>
                <a:latin typeface="+mj-lt"/>
                <a:ea typeface="Lato Black" panose="020F0502020204030203" pitchFamily="34" charset="0"/>
                <a:cs typeface="Lato Black" panose="020F0502020204030203" pitchFamily="34" charset="0"/>
              </a:rPr>
              <a:t>42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E1C82F28-48F5-42C6-BF72-935B3AC4E193}"/>
              </a:ext>
            </a:extLst>
          </p:cNvPr>
          <p:cNvSpPr/>
          <p:nvPr/>
        </p:nvSpPr>
        <p:spPr>
          <a:xfrm>
            <a:off x="7914959" y="2514390"/>
            <a:ext cx="756000" cy="75600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ru-RU" sz="2000" dirty="0">
                <a:solidFill>
                  <a:schemeClr val="bg1"/>
                </a:solidFill>
                <a:latin typeface="+mj-lt"/>
                <a:ea typeface="Lato Black" panose="020F0502020204030203" pitchFamily="34" charset="0"/>
                <a:cs typeface="Lato Black" panose="020F0502020204030203" pitchFamily="34" charset="0"/>
              </a:rPr>
              <a:t>13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90CD8133-923E-4CC8-A17C-17D0B8AAFC0B}"/>
              </a:ext>
            </a:extLst>
          </p:cNvPr>
          <p:cNvSpPr/>
          <p:nvPr/>
        </p:nvSpPr>
        <p:spPr>
          <a:xfrm>
            <a:off x="10046448" y="2514390"/>
            <a:ext cx="756000" cy="75600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ru-RU" sz="2000" dirty="0">
                <a:solidFill>
                  <a:schemeClr val="bg1"/>
                </a:solidFill>
                <a:latin typeface="+mj-lt"/>
                <a:ea typeface="Lato Black" panose="020F0502020204030203" pitchFamily="34" charset="0"/>
                <a:cs typeface="Lato Black" panose="020F0502020204030203" pitchFamily="34" charset="0"/>
              </a:rPr>
              <a:t>6</a:t>
            </a:r>
          </a:p>
        </p:txBody>
      </p:sp>
      <p:sp>
        <p:nvSpPr>
          <p:cNvPr id="28" name="Надпись 27">
            <a:extLst>
              <a:ext uri="{FF2B5EF4-FFF2-40B4-BE49-F238E27FC236}">
                <a16:creationId xmlns:a16="http://schemas.microsoft.com/office/drawing/2014/main" id="{F3C60EEB-84ED-4B94-BD10-4E752EC3E31D}"/>
              </a:ext>
            </a:extLst>
          </p:cNvPr>
          <p:cNvSpPr txBox="1"/>
          <p:nvPr/>
        </p:nvSpPr>
        <p:spPr>
          <a:xfrm>
            <a:off x="718089" y="3302963"/>
            <a:ext cx="23337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комплекти</a:t>
            </a:r>
            <a:b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телемедичного</a:t>
            </a:r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обладнання</a:t>
            </a:r>
            <a:endParaRPr lang="ru-RU" sz="1400" dirty="0">
              <a:solidFill>
                <a:schemeClr val="accent1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9" name="Надпись 28">
            <a:extLst>
              <a:ext uri="{FF2B5EF4-FFF2-40B4-BE49-F238E27FC236}">
                <a16:creationId xmlns:a16="http://schemas.microsoft.com/office/drawing/2014/main" id="{015A3338-2705-47BE-865E-BDD18C0DB8EB}"/>
              </a:ext>
            </a:extLst>
          </p:cNvPr>
          <p:cNvSpPr txBox="1"/>
          <p:nvPr/>
        </p:nvSpPr>
        <p:spPr>
          <a:xfrm>
            <a:off x="3173364" y="3302963"/>
            <a:ext cx="168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err="1">
                <a:solidFill>
                  <a:schemeClr val="accent1"/>
                </a:solidFill>
                <a:latin typeface="Gill Sans MT (Заголовки)"/>
                <a:ea typeface="Lato" panose="020F0502020204030203" pitchFamily="34" charset="0"/>
                <a:cs typeface="Lato" panose="020F0502020204030203" pitchFamily="34" charset="0"/>
              </a:rPr>
              <a:t>Автомобілів</a:t>
            </a:r>
            <a:br>
              <a:rPr lang="ru-RU" sz="1400" dirty="0">
                <a:solidFill>
                  <a:schemeClr val="accent1"/>
                </a:solidFill>
                <a:latin typeface="Gill Sans MT (Заголовки)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400" dirty="0" err="1">
                <a:solidFill>
                  <a:schemeClr val="accent1"/>
                </a:solidFill>
                <a:latin typeface="Gill Sans MT (Заголовки)"/>
                <a:ea typeface="Lato" panose="020F0502020204030203" pitchFamily="34" charset="0"/>
                <a:cs typeface="Lato" panose="020F0502020204030203" pitchFamily="34" charset="0"/>
              </a:rPr>
              <a:t>високої</a:t>
            </a:r>
            <a:r>
              <a:rPr lang="ru-RU" sz="1400" dirty="0">
                <a:solidFill>
                  <a:schemeClr val="accent1"/>
                </a:solidFill>
                <a:latin typeface="Gill Sans MT (Заголовки)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 err="1">
                <a:solidFill>
                  <a:schemeClr val="accent1"/>
                </a:solidFill>
                <a:latin typeface="Gill Sans MT (Заголовки)"/>
                <a:ea typeface="Lato" panose="020F0502020204030203" pitchFamily="34" charset="0"/>
                <a:cs typeface="Lato" panose="020F0502020204030203" pitchFamily="34" charset="0"/>
              </a:rPr>
              <a:t>прохідності</a:t>
            </a:r>
            <a:endParaRPr lang="ru-RU" sz="1400" dirty="0">
              <a:solidFill>
                <a:schemeClr val="accent1"/>
              </a:solidFill>
              <a:latin typeface="Gill Sans MT (Заголовки)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0" name="Надпись 29">
            <a:extLst>
              <a:ext uri="{FF2B5EF4-FFF2-40B4-BE49-F238E27FC236}">
                <a16:creationId xmlns:a16="http://schemas.microsoft.com/office/drawing/2014/main" id="{817E2D74-0B55-43E5-AB7B-B5B10CCB5D14}"/>
              </a:ext>
            </a:extLst>
          </p:cNvPr>
          <p:cNvSpPr txBox="1"/>
          <p:nvPr/>
        </p:nvSpPr>
        <p:spPr>
          <a:xfrm>
            <a:off x="4849012" y="3302963"/>
            <a:ext cx="25494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Автомобілі</a:t>
            </a:r>
            <a:b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екстреної</a:t>
            </a:r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медичної</a:t>
            </a:r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допомоги</a:t>
            </a:r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31" name="Надпись 30">
            <a:extLst>
              <a:ext uri="{FF2B5EF4-FFF2-40B4-BE49-F238E27FC236}">
                <a16:creationId xmlns:a16="http://schemas.microsoft.com/office/drawing/2014/main" id="{3B7C196F-4D61-4444-B100-DD89B471CDE0}"/>
              </a:ext>
            </a:extLst>
          </p:cNvPr>
          <p:cNvSpPr txBox="1"/>
          <p:nvPr/>
        </p:nvSpPr>
        <p:spPr>
          <a:xfrm>
            <a:off x="7261641" y="3302963"/>
            <a:ext cx="20276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Завершено </a:t>
            </a: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будівництво</a:t>
            </a:r>
            <a:b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Сучасних</a:t>
            </a:r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медичних</a:t>
            </a:r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амбулаторій</a:t>
            </a:r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endParaRPr lang="ru-RU" sz="1400" dirty="0">
              <a:solidFill>
                <a:schemeClr val="accent1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2" name="Надпись 31">
            <a:extLst>
              <a:ext uri="{FF2B5EF4-FFF2-40B4-BE49-F238E27FC236}">
                <a16:creationId xmlns:a16="http://schemas.microsoft.com/office/drawing/2014/main" id="{F40DA19F-D46D-4462-B974-D18FB01C85FE}"/>
              </a:ext>
            </a:extLst>
          </p:cNvPr>
          <p:cNvSpPr txBox="1"/>
          <p:nvPr/>
        </p:nvSpPr>
        <p:spPr>
          <a:xfrm>
            <a:off x="9339243" y="3302963"/>
            <a:ext cx="2132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Завершуються</a:t>
            </a:r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будівельні</a:t>
            </a:r>
            <a:b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роботи</a:t>
            </a:r>
            <a:r>
              <a:rPr lang="ru-RU" sz="14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14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амбулаторіях</a:t>
            </a:r>
            <a:endParaRPr lang="ru-RU" sz="1400" dirty="0">
              <a:solidFill>
                <a:schemeClr val="accent1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946B76-F288-4F9B-95F5-5EDF946110B7}"/>
              </a:ext>
            </a:extLst>
          </p:cNvPr>
          <p:cNvSpPr/>
          <p:nvPr/>
        </p:nvSpPr>
        <p:spPr>
          <a:xfrm>
            <a:off x="443470" y="4589987"/>
            <a:ext cx="89700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автомобілів скеровано в райони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автомобілів у м. Тернополі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автомобілі спеціалізовані використовуватимуть для перевезення пацієнтів до Києва.</a:t>
            </a:r>
            <a:endParaRPr lang="uk-UA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CFE3A6A-710E-48BC-A4FB-1D144D19769A}"/>
              </a:ext>
            </a:extLst>
          </p:cNvPr>
          <p:cNvSpPr/>
          <p:nvPr/>
        </p:nvSpPr>
        <p:spPr>
          <a:xfrm>
            <a:off x="443470" y="5600592"/>
            <a:ext cx="108468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придбання зазначеного транспорту використано</a:t>
            </a:r>
          </a:p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106 мільйонів гривень (26 мільйонів гривень - з обласного бюджету, 80 - з державного).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4079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11123242-1802-4890-85C8-48524FEB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A32E52-1B70-4F84-B381-E9D9871504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ED86B65-490B-4A46-9A35-518F306514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4106" y="3857676"/>
            <a:ext cx="2531974" cy="2238815"/>
          </a:xfrm>
        </p:spPr>
        <p:txBody>
          <a:bodyPr rtlCol="0"/>
          <a:lstStyle/>
          <a:p>
            <a:r>
              <a:rPr lang="uk-UA" dirty="0"/>
              <a:t>140 тис. грн, закуплено</a:t>
            </a:r>
          </a:p>
          <a:p>
            <a:r>
              <a:rPr lang="uk-UA" dirty="0"/>
              <a:t>сучасне медичне обладнання для Тернопільської обласної дитячої клінічної лікарні, зокрема:</a:t>
            </a:r>
          </a:p>
          <a:p>
            <a:r>
              <a:rPr lang="uk-UA" dirty="0"/>
              <a:t>монітор пацієнта STAR800F з модулем вимірювання СО2 та аксесуарами,</a:t>
            </a:r>
          </a:p>
          <a:p>
            <a:r>
              <a:rPr lang="uk-UA" dirty="0"/>
              <a:t>5 </a:t>
            </a:r>
            <a:r>
              <a:rPr lang="uk-UA" dirty="0" err="1"/>
              <a:t>пульсоксиметрів</a:t>
            </a:r>
            <a:r>
              <a:rPr lang="uk-UA" dirty="0"/>
              <a:t> «БІОМЕД» ВР-10М,  </a:t>
            </a:r>
          </a:p>
          <a:p>
            <a:r>
              <a:rPr lang="uk-UA" dirty="0"/>
              <a:t>насос </a:t>
            </a:r>
            <a:r>
              <a:rPr lang="uk-UA" dirty="0" err="1"/>
              <a:t>інфузійний</a:t>
            </a:r>
            <a:r>
              <a:rPr lang="uk-UA" dirty="0"/>
              <a:t> «БІОМЕД» МЕ 600</a:t>
            </a:r>
            <a:endParaRPr lang="ru-RU" noProof="1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60CBFD8E-64DF-4423-A5AD-A66942481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4106" y="2488017"/>
            <a:ext cx="2531974" cy="940983"/>
          </a:xfrm>
        </p:spPr>
        <p:txBody>
          <a:bodyPr rtlCol="0"/>
          <a:lstStyle/>
          <a:p>
            <a:r>
              <a:rPr lang="uk-UA" dirty="0"/>
              <a:t>Всеукраїнським благодійним фондом «Серце до серця»</a:t>
            </a:r>
            <a:endParaRPr lang="ru-RU" dirty="0"/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546E0D8-3EE8-4FA5-9941-005B12026C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96277" y="3857676"/>
            <a:ext cx="2531974" cy="2238815"/>
          </a:xfrm>
        </p:spPr>
        <p:txBody>
          <a:bodyPr rtlCol="0"/>
          <a:lstStyle/>
          <a:p>
            <a:r>
              <a:rPr lang="uk-UA" dirty="0"/>
              <a:t>передала медичним закладам Тернопільщини п’ять апаратів штучної вентиляції легень експертного класу.</a:t>
            </a:r>
            <a:endParaRPr lang="ru-RU" noProof="1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DD2E6CBE-74EE-4EC6-97D7-36D6F95ED2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96277" y="2488017"/>
            <a:ext cx="2531974" cy="940983"/>
          </a:xfrm>
        </p:spPr>
        <p:txBody>
          <a:bodyPr rtlCol="0"/>
          <a:lstStyle/>
          <a:p>
            <a:r>
              <a:rPr lang="uk-UA" dirty="0"/>
              <a:t>Угорська благодійна організація «</a:t>
            </a:r>
            <a:r>
              <a:rPr lang="uk-UA" dirty="0" err="1"/>
              <a:t>Hungarian</a:t>
            </a:r>
            <a:r>
              <a:rPr lang="uk-UA" dirty="0"/>
              <a:t> </a:t>
            </a:r>
            <a:r>
              <a:rPr lang="uk-UA" dirty="0" err="1"/>
              <a:t>Interchurch</a:t>
            </a:r>
            <a:r>
              <a:rPr lang="uk-UA" dirty="0"/>
              <a:t> </a:t>
            </a:r>
            <a:r>
              <a:rPr lang="uk-UA" dirty="0" err="1"/>
              <a:t>Aid</a:t>
            </a:r>
            <a:r>
              <a:rPr lang="uk-UA" dirty="0"/>
              <a:t>»</a:t>
            </a:r>
            <a:endParaRPr lang="ru-RU" dirty="0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839944D4-2F2D-438D-93AE-CFC498C791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89711" y="3857676"/>
            <a:ext cx="2531975" cy="2238815"/>
          </a:xfrm>
        </p:spPr>
        <p:txBody>
          <a:bodyPr rtlCol="0"/>
          <a:lstStyle/>
          <a:p>
            <a:r>
              <a:rPr lang="uk-UA" dirty="0"/>
              <a:t>закуплено та отримано благодійно </a:t>
            </a:r>
          </a:p>
          <a:p>
            <a:r>
              <a:rPr lang="uk-UA" dirty="0"/>
              <a:t>медичне обладнання в кількості 2149 одиниці</a:t>
            </a:r>
          </a:p>
          <a:p>
            <a:r>
              <a:rPr lang="uk-UA" dirty="0"/>
              <a:t>на суму 90 293 271 грн</a:t>
            </a:r>
            <a:endParaRPr lang="ru-RU" noProof="1"/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D0937D34-C77C-4A01-8453-A119A44FEA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89711" y="2627697"/>
            <a:ext cx="2531975" cy="801303"/>
          </a:xfrm>
        </p:spPr>
        <p:txBody>
          <a:bodyPr rtlCol="0"/>
          <a:lstStyle/>
          <a:p>
            <a:r>
              <a:rPr lang="uk-UA" dirty="0"/>
              <a:t>За 2 квартали 2021 року</a:t>
            </a:r>
            <a:endParaRPr lang="ru-RU" dirty="0"/>
          </a:p>
        </p:txBody>
      </p:sp>
      <p:pic>
        <p:nvPicPr>
          <p:cNvPr id="43" name="Рисунок 42" descr="Стетоскоп">
            <a:extLst>
              <a:ext uri="{FF2B5EF4-FFF2-40B4-BE49-F238E27FC236}">
                <a16:creationId xmlns:a16="http://schemas.microsoft.com/office/drawing/2014/main" id="{0FBA55E0-FE96-4C72-9699-C2E4A4D64309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08619" y="1728701"/>
            <a:ext cx="395397" cy="511585"/>
          </a:xfrm>
        </p:spPr>
      </p:pic>
      <p:pic>
        <p:nvPicPr>
          <p:cNvPr id="45" name="Рисунок 44" descr="ДНК">
            <a:extLst>
              <a:ext uri="{FF2B5EF4-FFF2-40B4-BE49-F238E27FC236}">
                <a16:creationId xmlns:a16="http://schemas.microsoft.com/office/drawing/2014/main" id="{59BC955A-4F46-42BB-AE8B-64B294B4094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700211" y="1596644"/>
            <a:ext cx="395397" cy="511585"/>
          </a:xfrm>
        </p:spPr>
      </p:pic>
      <p:sp>
        <p:nvSpPr>
          <p:cNvPr id="30" name="объект 7" descr="Бежевый прямоугольник">
            <a:extLst>
              <a:ext uri="{FF2B5EF4-FFF2-40B4-BE49-F238E27FC236}">
                <a16:creationId xmlns:a16="http://schemas.microsoft.com/office/drawing/2014/main" id="{1E04C292-AE6A-4666-9EA6-9D87F84CB793}"/>
              </a:ext>
            </a:extLst>
          </p:cNvPr>
          <p:cNvSpPr/>
          <p:nvPr/>
        </p:nvSpPr>
        <p:spPr bwMode="white">
          <a:xfrm flipV="1">
            <a:off x="722099" y="1277068"/>
            <a:ext cx="3186000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5EE06CE-237F-44E6-BF7E-72B27BB6A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080218" y="1392689"/>
            <a:ext cx="909956" cy="992451"/>
            <a:chOff x="9164878" y="1733550"/>
            <a:chExt cx="1177348" cy="992451"/>
          </a:xfrm>
        </p:grpSpPr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2183E070-F2AC-4FAC-84B2-3622CF377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349775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C35680A2-0542-4B12-830D-8B2A95324F4C}"/>
                </a:ext>
              </a:extLst>
            </p:cNvPr>
            <p:cNvSpPr/>
            <p:nvPr/>
          </p:nvSpPr>
          <p:spPr>
            <a:xfrm>
              <a:off x="9164878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C6003A3-849D-4BA1-BF85-B6F50F8728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68186" y="1453345"/>
            <a:ext cx="922021" cy="992451"/>
            <a:chOff x="1824638" y="1733550"/>
            <a:chExt cx="1192959" cy="992451"/>
          </a:xfrm>
        </p:grpSpPr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C65C63E4-7456-4EA3-AB9B-0BC0EEF50323}"/>
                </a:ext>
              </a:extLst>
            </p:cNvPr>
            <p:cNvSpPr/>
            <p:nvPr/>
          </p:nvSpPr>
          <p:spPr>
            <a:xfrm>
              <a:off x="1824638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9E3F9864-B075-4CC7-B167-7CE1FB0314D7}"/>
                </a:ext>
              </a:extLst>
            </p:cNvPr>
            <p:cNvSpPr/>
            <p:nvPr/>
          </p:nvSpPr>
          <p:spPr>
            <a:xfrm>
              <a:off x="1925901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C26C130-0A78-4033-83C0-068066B19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433844" y="1347145"/>
            <a:ext cx="928132" cy="1037995"/>
            <a:chOff x="5482999" y="1607028"/>
            <a:chExt cx="1200866" cy="1200866"/>
          </a:xfrm>
        </p:grpSpPr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97FF1BC4-6B01-43E0-9719-53942A96A464}"/>
                </a:ext>
              </a:extLst>
            </p:cNvPr>
            <p:cNvSpPr/>
            <p:nvPr/>
          </p:nvSpPr>
          <p:spPr>
            <a:xfrm>
              <a:off x="5587207" y="1711236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91" name="Прямоугольник 90">
              <a:extLst>
                <a:ext uri="{FF2B5EF4-FFF2-40B4-BE49-F238E27FC236}">
                  <a16:creationId xmlns:a16="http://schemas.microsoft.com/office/drawing/2014/main" id="{E9E8DB26-A207-4225-BABF-5E16AD0A8A72}"/>
                </a:ext>
              </a:extLst>
            </p:cNvPr>
            <p:cNvSpPr/>
            <p:nvPr/>
          </p:nvSpPr>
          <p:spPr>
            <a:xfrm>
              <a:off x="5482999" y="1607028"/>
              <a:ext cx="1200866" cy="1200866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  <p:sp>
        <p:nvSpPr>
          <p:cNvPr id="23" name="Текст 20">
            <a:extLst>
              <a:ext uri="{FF2B5EF4-FFF2-40B4-BE49-F238E27FC236}">
                <a16:creationId xmlns:a16="http://schemas.microsoft.com/office/drawing/2014/main" id="{52B7D5E5-397A-44AC-A78D-D01928B2B94E}"/>
              </a:ext>
            </a:extLst>
          </p:cNvPr>
          <p:cNvSpPr txBox="1">
            <a:spLocks/>
          </p:cNvSpPr>
          <p:nvPr/>
        </p:nvSpPr>
        <p:spPr>
          <a:xfrm>
            <a:off x="6263751" y="3857676"/>
            <a:ext cx="2531975" cy="2238815"/>
          </a:xfrm>
          <a:prstGeom prst="rect">
            <a:avLst/>
          </a:prstGeom>
        </p:spPr>
        <p:txBody>
          <a:bodyPr vert="horz" lIns="108000" tIns="0" rIns="0" bIns="0" rtlCol="0">
            <a:noAutofit/>
          </a:bodyPr>
          <a:lstStyle>
            <a:lvl1pPr marL="1714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/>
              <a:t>У ньому зможуть отримувати медичну підтримку містяни з хронічною нирковою недостатністю.</a:t>
            </a:r>
          </a:p>
          <a:p>
            <a:r>
              <a:rPr lang="uk-UA"/>
              <a:t>Усього у відділенні встановлено 10 гемодіалізних апаратів німецької компанії.</a:t>
            </a:r>
            <a:endParaRPr lang="ru-RU" noProof="1"/>
          </a:p>
        </p:txBody>
      </p:sp>
      <p:sp>
        <p:nvSpPr>
          <p:cNvPr id="24" name="Текст 21">
            <a:extLst>
              <a:ext uri="{FF2B5EF4-FFF2-40B4-BE49-F238E27FC236}">
                <a16:creationId xmlns:a16="http://schemas.microsoft.com/office/drawing/2014/main" id="{FB4742A0-07AB-46FE-A243-E4B167C8503C}"/>
              </a:ext>
            </a:extLst>
          </p:cNvPr>
          <p:cNvSpPr txBox="1">
            <a:spLocks/>
          </p:cNvSpPr>
          <p:nvPr/>
        </p:nvSpPr>
        <p:spPr>
          <a:xfrm>
            <a:off x="6263751" y="1934679"/>
            <a:ext cx="2531975" cy="1494322"/>
          </a:xfrm>
          <a:prstGeom prst="rect">
            <a:avLst/>
          </a:prstGeom>
          <a:solidFill>
            <a:schemeClr val="tx2"/>
          </a:solidFill>
        </p:spPr>
        <p:txBody>
          <a:bodyPr vert="horz" lIns="10800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800" b="0" kern="1200" cap="none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2667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44767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50000"/>
                  <a:lumOff val="50000"/>
                </a:schemeClr>
              </a:buClr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62865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  <a:lumOff val="25000"/>
                </a:schemeClr>
              </a:buClr>
              <a:buSzPct val="80000"/>
              <a:buFont typeface="Courier New" panose="02070309020205020404" pitchFamily="49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9625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Нове </a:t>
            </a:r>
            <a:r>
              <a:rPr lang="uk-UA" dirty="0" err="1"/>
              <a:t>діалізне</a:t>
            </a:r>
            <a:r>
              <a:rPr lang="uk-UA" dirty="0"/>
              <a:t> відділення КНП «Тернопільська міська лікарня швидкої медичної допомоги».</a:t>
            </a:r>
            <a:endParaRPr lang="ru-RU" dirty="0"/>
          </a:p>
        </p:txBody>
      </p:sp>
      <p:pic>
        <p:nvPicPr>
          <p:cNvPr id="25" name="Рисунок 24" descr="Линия кардиограммы">
            <a:extLst>
              <a:ext uri="{FF2B5EF4-FFF2-40B4-BE49-F238E27FC236}">
                <a16:creationId xmlns:a16="http://schemas.microsoft.com/office/drawing/2014/main" id="{A5321564-F708-47D0-A140-4E3018FA4FD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80933" y="1144028"/>
            <a:ext cx="395397" cy="511585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B7211E8-F0AE-4723-A504-815D40205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958542" y="896464"/>
            <a:ext cx="909956" cy="992451"/>
            <a:chOff x="9164878" y="1733550"/>
            <a:chExt cx="1177348" cy="992451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5BE37407-70DE-4601-8122-C7328DED7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349775" y="1733550"/>
              <a:ext cx="992451" cy="992451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3CA41962-5676-4BB6-872A-D7A1A4787058}"/>
                </a:ext>
              </a:extLst>
            </p:cNvPr>
            <p:cNvSpPr/>
            <p:nvPr/>
          </p:nvSpPr>
          <p:spPr>
            <a:xfrm>
              <a:off x="9164878" y="1819672"/>
              <a:ext cx="1091696" cy="820207"/>
            </a:xfrm>
            <a:prstGeom prst="rect">
              <a:avLst/>
            </a:prstGeom>
            <a:noFill/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299719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E29319E-7D4E-4035-96BE-D40E3AAD7C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uk-UA" dirty="0"/>
              <a:t> 6 опорних закладів охорони здоров’я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CDB2692-59F9-436F-8CE9-89F96DA4D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 Тернопільській області визначено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583976E-3F95-473E-90C2-1A7C0885F3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EECC7194-A4D0-457B-9D3E-53681723AFF7}" type="slidenum">
              <a:rPr lang="ru-RU" noProof="0" smtClean="0"/>
              <a:pPr rtl="0"/>
              <a:t>7</a:t>
            </a:fld>
            <a:endParaRPr lang="ru-RU" noProof="0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64F0FD1-4DE4-4721-A989-1DE2A2DB75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8747571"/>
              </p:ext>
            </p:extLst>
          </p:nvPr>
        </p:nvGraphicFramePr>
        <p:xfrm>
          <a:off x="683999" y="1765642"/>
          <a:ext cx="10823787" cy="4100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4784BF8-B718-4EFB-8705-AEE2686664DD}"/>
              </a:ext>
            </a:extLst>
          </p:cNvPr>
          <p:cNvSpPr/>
          <p:nvPr/>
        </p:nvSpPr>
        <p:spPr>
          <a:xfrm>
            <a:off x="683998" y="5865907"/>
            <a:ext cx="108237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даний час у всіх вищезгаданих закладах проводяться ремонтно-будівельні роботи у приймально-діагностичних відділеннях, в тому числі і в приміщеннях де буде встановлено КТ і </a:t>
            </a:r>
            <a:r>
              <a:rPr lang="uk-UA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рентгенапарат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306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Врач, стоящий перед компьютером&#10;">
            <a:extLst>
              <a:ext uri="{FF2B5EF4-FFF2-40B4-BE49-F238E27FC236}">
                <a16:creationId xmlns:a16="http://schemas.microsoft.com/office/drawing/2014/main" id="{D4AB4507-F77A-44A5-B290-3F3D4817B7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4592135-A11E-4178-A320-510C4B749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C499D5A-91D2-45BF-B204-6FDFFE97F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uk-UA" dirty="0"/>
              <a:t>Електронні сервіси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F61CED-575A-4A61-B181-A442461326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8</a:t>
            </a:fld>
            <a:endParaRPr lang="ru-RU" dirty="0"/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6917E9BF-7C5E-4DE7-8C66-9B69A207D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511184" y="3716527"/>
            <a:ext cx="9169633" cy="0"/>
          </a:xfrm>
          <a:prstGeom prst="line">
            <a:avLst/>
          </a:prstGeom>
          <a:ln w="3175"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D14DCD19-05BE-4D3F-A9E1-A9353D509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8121" y="2630172"/>
            <a:ext cx="0" cy="969367"/>
          </a:xfrm>
          <a:prstGeom prst="line">
            <a:avLst/>
          </a:prstGeom>
          <a:ln w="3175"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19527B99-C015-4364-A9D0-E9EF5F8CC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19527" y="2630172"/>
            <a:ext cx="0" cy="969367"/>
          </a:xfrm>
          <a:prstGeom prst="line">
            <a:avLst/>
          </a:prstGeom>
          <a:ln w="3175"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объект 7" descr="Бежевый прямоугольник">
            <a:extLst>
              <a:ext uri="{FF2B5EF4-FFF2-40B4-BE49-F238E27FC236}">
                <a16:creationId xmlns:a16="http://schemas.microsoft.com/office/drawing/2014/main" id="{6167A703-9B37-469C-853D-0CB6C1F4D8F0}"/>
              </a:ext>
            </a:extLst>
          </p:cNvPr>
          <p:cNvSpPr/>
          <p:nvPr/>
        </p:nvSpPr>
        <p:spPr bwMode="white">
          <a:xfrm flipV="1">
            <a:off x="722099" y="1277068"/>
            <a:ext cx="2340000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E2EAB4BE-ED20-4BB8-A23B-B02A1115A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458121" y="4752270"/>
            <a:ext cx="0" cy="969367"/>
          </a:xfrm>
          <a:prstGeom prst="line">
            <a:avLst/>
          </a:prstGeom>
          <a:ln w="3175">
            <a:solidFill>
              <a:schemeClr val="bg1">
                <a:lumMod val="95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Схема 77">
            <a:extLst>
              <a:ext uri="{FF2B5EF4-FFF2-40B4-BE49-F238E27FC236}">
                <a16:creationId xmlns:a16="http://schemas.microsoft.com/office/drawing/2014/main" id="{3F9DF409-1B21-4109-859E-5A38B23D6A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9866800"/>
              </p:ext>
            </p:extLst>
          </p:nvPr>
        </p:nvGraphicFramePr>
        <p:xfrm>
          <a:off x="722098" y="1559517"/>
          <a:ext cx="10693463" cy="4607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55836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5C84B00A-2062-4E70-8AD4-A114464A6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584" y="2238573"/>
            <a:ext cx="10629202" cy="2291045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D429F02-7E8D-405F-86D3-2E794F83D8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9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7C3B75-767E-4A8C-803F-FA7025A67F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03794" y="3407563"/>
            <a:ext cx="2034138" cy="820207"/>
          </a:xfrm>
        </p:spPr>
        <p:txBody>
          <a:bodyPr rtlCol="0"/>
          <a:lstStyle/>
          <a:p>
            <a:r>
              <a:rPr lang="uk-UA" dirty="0"/>
              <a:t>на 850 ліжко/місць,</a:t>
            </a:r>
          </a:p>
          <a:p>
            <a:r>
              <a:rPr lang="uk-UA" dirty="0"/>
              <a:t>які забезпечено киснем,</a:t>
            </a:r>
            <a:br>
              <a:rPr lang="uk-UA" dirty="0"/>
            </a:br>
            <a:r>
              <a:rPr lang="uk-UA" dirty="0"/>
              <a:t>що становить 100% 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19EEC6C-3C57-4B01-80D3-53DFDB5F7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3794" y="2704165"/>
            <a:ext cx="2034138" cy="661335"/>
          </a:xfrm>
        </p:spPr>
        <p:txBody>
          <a:bodyPr rtlCol="0"/>
          <a:lstStyle/>
          <a:p>
            <a:r>
              <a:rPr lang="uk-UA" dirty="0"/>
              <a:t>7 закладів охорони здоров'я</a:t>
            </a:r>
            <a:endParaRPr lang="ru-RU" sz="1600" noProof="1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60D19E-57E1-4373-8049-5E10984190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78931" y="3407563"/>
            <a:ext cx="2034138" cy="245885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2FD735F-3532-48E3-982E-20E3B7CD4E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78931" y="2704165"/>
            <a:ext cx="2034138" cy="661335"/>
          </a:xfrm>
        </p:spPr>
        <p:txBody>
          <a:bodyPr rtlCol="0"/>
          <a:lstStyle/>
          <a:p>
            <a:r>
              <a:rPr lang="uk-UA" dirty="0"/>
              <a:t>15 центрів вакцинації</a:t>
            </a:r>
            <a:endParaRPr lang="ru-RU" sz="1600" noProof="1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F36C327-EB57-4A15-A015-B46391E9E7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4044465-8F5D-4E03-90E0-7A3034CF8A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28931" y="2704165"/>
            <a:ext cx="2034138" cy="661335"/>
          </a:xfrm>
        </p:spPr>
        <p:txBody>
          <a:bodyPr rtlCol="0"/>
          <a:lstStyle/>
          <a:p>
            <a:pPr>
              <a:lnSpc>
                <a:spcPct val="80000"/>
              </a:lnSpc>
            </a:pPr>
            <a:r>
              <a:rPr lang="uk-UA" dirty="0"/>
              <a:t>59 пунктів</a:t>
            </a:r>
            <a:br>
              <a:rPr lang="uk-UA" dirty="0"/>
            </a:br>
            <a:r>
              <a:rPr lang="uk-UA" dirty="0"/>
              <a:t>щеплень</a:t>
            </a:r>
            <a:endParaRPr lang="ru-RU" sz="1600" noProof="1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AF5648F8-8F3A-42B3-BEE2-8FFE23B2094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62116" y="5756255"/>
            <a:ext cx="2034138" cy="245885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756F0BBC-32F1-4620-B380-877B895D834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78931" y="4995210"/>
            <a:ext cx="2034138" cy="652823"/>
          </a:xfrm>
        </p:spPr>
        <p:txBody>
          <a:bodyPr rtlCol="0"/>
          <a:lstStyle/>
          <a:p>
            <a:r>
              <a:rPr lang="uk-UA" dirty="0"/>
              <a:t>47 підготовлених мобільних бригад</a:t>
            </a:r>
            <a:endParaRPr lang="ru-RU" sz="1600" noProof="1"/>
          </a:p>
        </p:txBody>
      </p:sp>
      <p:sp>
        <p:nvSpPr>
          <p:cNvPr id="21" name="Заголовок 20">
            <a:extLst>
              <a:ext uri="{FF2B5EF4-FFF2-40B4-BE49-F238E27FC236}">
                <a16:creationId xmlns:a16="http://schemas.microsoft.com/office/drawing/2014/main" id="{BC5F3A4A-2857-4A67-818B-E62AB2121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808186"/>
            <a:ext cx="8297784" cy="370166"/>
          </a:xfrm>
        </p:spPr>
        <p:txBody>
          <a:bodyPr rtlCol="0"/>
          <a:lstStyle/>
          <a:p>
            <a:r>
              <a:rPr lang="uk-UA" sz="2400" dirty="0"/>
              <a:t>Протидія із поширенням </a:t>
            </a:r>
            <a:r>
              <a:rPr lang="uk-UA" sz="2400" dirty="0" err="1"/>
              <a:t>коронавірусної</a:t>
            </a:r>
            <a:r>
              <a:rPr lang="uk-UA" sz="2400" dirty="0"/>
              <a:t> хвороби COVID-19. </a:t>
            </a:r>
            <a:endParaRPr lang="ru-RU" sz="2400" dirty="0"/>
          </a:p>
        </p:txBody>
      </p:sp>
      <p:sp>
        <p:nvSpPr>
          <p:cNvPr id="22" name="объект 7" descr="Бежевый прямоугольник">
            <a:extLst>
              <a:ext uri="{FF2B5EF4-FFF2-40B4-BE49-F238E27FC236}">
                <a16:creationId xmlns:a16="http://schemas.microsoft.com/office/drawing/2014/main" id="{FEEE4553-844E-49F9-8166-2F2E938E3677}"/>
              </a:ext>
            </a:extLst>
          </p:cNvPr>
          <p:cNvSpPr/>
          <p:nvPr/>
        </p:nvSpPr>
        <p:spPr bwMode="white">
          <a:xfrm flipV="1">
            <a:off x="722099" y="1277068"/>
            <a:ext cx="3470764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A951CEE-7CE6-4A91-B2A1-B443273C6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94339" y="1841895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B085FEF7-45BC-4B49-8329-097F23476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19476" y="1841895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5CCC7563-285F-46AC-90A3-8D8D6F494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69476" y="4124428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1A47850-696A-4153-953F-D3D2FB5C3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69476" y="1841895"/>
            <a:ext cx="1453048" cy="820207"/>
          </a:xfrm>
          <a:prstGeom prst="rect">
            <a:avLst/>
          </a:prstGeom>
          <a:noFill/>
          <a:ln w="635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406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Ракурс зданий с уровня земли">
            <a:extLst>
              <a:ext uri="{FF2B5EF4-FFF2-40B4-BE49-F238E27FC236}">
                <a16:creationId xmlns:a16="http://schemas.microsoft.com/office/drawing/2014/main" id="{094A5D1B-B8BE-4CE8-8D90-3F36D4EADD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0000" y="179109"/>
            <a:ext cx="11832000" cy="6513922"/>
          </a:xfr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C9191F1-E8DF-4B64-8A28-BC458F6A0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0000" y="179109"/>
            <a:ext cx="11832000" cy="6513922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4CEA7-D60A-47AE-A867-C557D0005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822E43-C110-41B5-9E8C-BBA2A6D722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EECC7194-A4D0-457B-9D3E-53681723AFF7}" type="slidenum">
              <a:rPr lang="ru-RU" smtClean="0"/>
              <a:pPr rtl="0"/>
              <a:t>10</a:t>
            </a:fld>
            <a:endParaRPr lang="ru-RU" dirty="0"/>
          </a:p>
        </p:txBody>
      </p:sp>
      <p:sp>
        <p:nvSpPr>
          <p:cNvPr id="5" name="объект 7" descr="Бежевый прямоугольник">
            <a:extLst>
              <a:ext uri="{FF2B5EF4-FFF2-40B4-BE49-F238E27FC236}">
                <a16:creationId xmlns:a16="http://schemas.microsoft.com/office/drawing/2014/main" id="{F173E3BB-F601-4F0E-90AC-4E1473812240}"/>
              </a:ext>
            </a:extLst>
          </p:cNvPr>
          <p:cNvSpPr/>
          <p:nvPr/>
        </p:nvSpPr>
        <p:spPr bwMode="white">
          <a:xfrm flipV="1">
            <a:off x="722099" y="1277068"/>
            <a:ext cx="5436000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ru-RU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E37E1AA-94B7-40C7-9B7A-FD7E9E8CDF93}"/>
              </a:ext>
            </a:extLst>
          </p:cNvPr>
          <p:cNvSpPr/>
          <p:nvPr/>
        </p:nvSpPr>
        <p:spPr>
          <a:xfrm>
            <a:off x="893134" y="1807623"/>
            <a:ext cx="10339547" cy="2954655"/>
          </a:xfrm>
          <a:prstGeom prst="rect">
            <a:avLst/>
          </a:prstGeom>
        </p:spPr>
        <p:txBody>
          <a:bodyPr wrap="square" lIns="0" tIns="0" rIns="108000" bIns="0" rtlCol="0">
            <a:spAutoFit/>
          </a:bodyPr>
          <a:lstStyle/>
          <a:p>
            <a:pPr algn="just"/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Отже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проведення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змін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в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галузі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охорони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здоров’я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Тернопільської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області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-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це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рушійний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процес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для того,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щоб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галузь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медицини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надавала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якісну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медичну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допомогу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Тому, нам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необхідно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докласти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зусиль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щоб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2021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рік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 максимально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наблизив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нас до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європейської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якості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надання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медичної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допомоги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жителям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нашої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ru-RU" sz="3200" dirty="0" err="1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області</a:t>
            </a:r>
            <a:r>
              <a:rPr lang="ru-RU" sz="3200" dirty="0">
                <a:solidFill>
                  <a:schemeClr val="accent1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375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">
            <a:extLst>
              <a:ext uri="{FF2B5EF4-FFF2-40B4-BE49-F238E27FC236}">
                <a16:creationId xmlns:a16="http://schemas.microsoft.com/office/drawing/2014/main" id="{68363500-448A-421A-BEC2-C13C58E346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20B992-D90E-4D78-9B4E-841890D5B1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Дякую за увагу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E37D7D-FED4-423B-9968-5E75AA4169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72090B6-3809-442C-8498-DC20229C3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3EAF255-3695-4257-B9A4-B82188EA93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C68C0A9-D76E-4BE0-8564-DA36705019C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94926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MS Healthcare Pitch">
      <a:dk1>
        <a:sysClr val="windowText" lastClr="000000"/>
      </a:dk1>
      <a:lt1>
        <a:sysClr val="window" lastClr="FFFFFF"/>
      </a:lt1>
      <a:dk2>
        <a:srgbClr val="00292E"/>
      </a:dk2>
      <a:lt2>
        <a:srgbClr val="64B2C1"/>
      </a:lt2>
      <a:accent1>
        <a:srgbClr val="F0CDA1"/>
      </a:accent1>
      <a:accent2>
        <a:srgbClr val="107082"/>
      </a:accent2>
      <a:accent3>
        <a:srgbClr val="054854"/>
      </a:accent3>
      <a:accent4>
        <a:srgbClr val="00AEEF"/>
      </a:accent4>
      <a:accent5>
        <a:srgbClr val="F99927"/>
      </a:accent5>
      <a:accent6>
        <a:srgbClr val="EC7216"/>
      </a:accent6>
      <a:hlink>
        <a:srgbClr val="000000"/>
      </a:hlink>
      <a:folHlink>
        <a:srgbClr val="000000"/>
      </a:folHlink>
    </a:clrScheme>
    <a:fontScheme name="MS Healthcare Pitch">
      <a:majorFont>
        <a:latin typeface="Gill Sans MT"/>
        <a:ea typeface=""/>
        <a:cs typeface=""/>
      </a:majorFont>
      <a:minorFont>
        <a:latin typeface="Arial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2"/>
            </a:gs>
            <a:gs pos="100000">
              <a:schemeClr val="accent2"/>
            </a:gs>
          </a:gsLst>
          <a:lin ang="1440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4308985_TF00450287" id="{47236EE0-B714-4C01-AC17-6ED3799A5CB0}" vid="{BB7FA567-E2BE-49ED-812C-18562CD2B8A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C66BDC7-24D2-4343-8D41-18F9C23F86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3BAED8-F9E7-4D41-86E9-333473F909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4BDB64-2AF8-42D4-96C8-B6B6F098993C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медицинской компании</Template>
  <TotalTime>78</TotalTime>
  <Words>551</Words>
  <Application>Microsoft Office PowerPoint</Application>
  <PresentationFormat>Широкоэкранный</PresentationFormat>
  <Paragraphs>98</Paragraphs>
  <Slides>11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Arial </vt:lpstr>
      <vt:lpstr>Calibri</vt:lpstr>
      <vt:lpstr>Courier New</vt:lpstr>
      <vt:lpstr>Gill Sans MT</vt:lpstr>
      <vt:lpstr>Gill Sans MT (Заголовки)</vt:lpstr>
      <vt:lpstr>Times New Roman</vt:lpstr>
      <vt:lpstr>Wingdings</vt:lpstr>
      <vt:lpstr>Тема Office</vt:lpstr>
      <vt:lpstr>Про розвиток системи охорони здоров’я Тернопільської області</vt:lpstr>
      <vt:lpstr>Презентация PowerPoint</vt:lpstr>
      <vt:lpstr>Основними показниками ефективності</vt:lpstr>
      <vt:lpstr>заклади</vt:lpstr>
      <vt:lpstr>покращення</vt:lpstr>
      <vt:lpstr>Презентация PowerPoint</vt:lpstr>
      <vt:lpstr>В Тернопільській області визначено</vt:lpstr>
      <vt:lpstr>Електронні сервіси</vt:lpstr>
      <vt:lpstr>Протидія із поширенням коронавірусної хвороби COVID-19. </vt:lpstr>
      <vt:lpstr>Презентация PowerPoint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розвиток системи охорони здоров’я Тернопільської області</dc:title>
  <dc:creator>iGor</dc:creator>
  <cp:lastModifiedBy>iGor</cp:lastModifiedBy>
  <cp:revision>8</cp:revision>
  <dcterms:created xsi:type="dcterms:W3CDTF">2021-09-22T15:29:17Z</dcterms:created>
  <dcterms:modified xsi:type="dcterms:W3CDTF">2021-09-23T05:29:53Z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